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6" r:id="rId1"/>
  </p:sldMasterIdLst>
  <p:handoutMasterIdLst>
    <p:handoutMasterId r:id="rId34"/>
  </p:handoutMasterIdLst>
  <p:sldIdLst>
    <p:sldId id="256" r:id="rId2"/>
    <p:sldId id="292" r:id="rId3"/>
    <p:sldId id="257" r:id="rId4"/>
    <p:sldId id="259" r:id="rId5"/>
    <p:sldId id="260" r:id="rId6"/>
    <p:sldId id="261" r:id="rId7"/>
    <p:sldId id="263" r:id="rId8"/>
    <p:sldId id="264" r:id="rId9"/>
    <p:sldId id="262" r:id="rId10"/>
    <p:sldId id="266" r:id="rId11"/>
    <p:sldId id="293" r:id="rId12"/>
    <p:sldId id="268" r:id="rId13"/>
    <p:sldId id="265" r:id="rId14"/>
    <p:sldId id="269" r:id="rId15"/>
    <p:sldId id="273" r:id="rId16"/>
    <p:sldId id="272" r:id="rId17"/>
    <p:sldId id="294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8" r:id="rId31"/>
    <p:sldId id="289" r:id="rId32"/>
    <p:sldId id="295" r:id="rId33"/>
  </p:sldIdLst>
  <p:sldSz cx="12192000" cy="6858000"/>
  <p:notesSz cx="6858000" cy="9144000"/>
  <p:embeddedFontLst>
    <p:embeddedFont>
      <p:font typeface="LNTH-LuoLuoNotangYuanTi 1" panose="020B0604020202020204" charset="-128"/>
      <p:regular r:id="rId35"/>
    </p:embeddedFont>
    <p:embeddedFont>
      <p:font typeface="#9Slide05 Phobia" panose="020B0604020202020204" charset="0"/>
      <p:regular r:id="rId36"/>
    </p:embeddedFont>
    <p:embeddedFont>
      <p:font typeface="#9Slide05 SVNClementine" panose="020F0502020204030203" charset="0"/>
      <p:regular r:id="rId37"/>
    </p:embeddedFont>
    <p:embeddedFont>
      <p:font typeface="#9Slide07 SVNBeachwood Sans" charset="0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iCiel Cadena" panose="02000503000000020004" charset="0"/>
      <p:bold r:id="rId45"/>
    </p:embeddedFont>
    <p:embeddedFont>
      <p:font typeface="Segoe UI" panose="020B0502040204020203" pitchFamily="34" charset="0"/>
      <p:regular r:id="rId46"/>
      <p:bold r:id="rId47"/>
      <p:italic r:id="rId48"/>
      <p:boldItalic r:id="rId49"/>
    </p:embeddedFont>
    <p:embeddedFont>
      <p:font typeface="SVN-Kitten" charset="0"/>
      <p:regular r:id="rId50"/>
    </p:embeddedFont>
    <p:embeddedFont>
      <p:font typeface="UTM Duepuntozero" panose="02040603050506020204" pitchFamily="18" charset="0"/>
      <p:regular r:id="rId51"/>
      <p:bold r:id="rId52"/>
    </p:embeddedFont>
    <p:embeddedFont>
      <p:font typeface="UVN Banh Mi" pitchFamily="2" charset="0"/>
      <p:regular r:id="rId5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873025"/>
    <a:srgbClr val="41A480"/>
    <a:srgbClr val="F09973"/>
    <a:srgbClr val="E77A76"/>
    <a:srgbClr val="F07A74"/>
    <a:srgbClr val="EAC2BF"/>
    <a:srgbClr val="E6CDCB"/>
    <a:srgbClr val="DA9F63"/>
    <a:srgbClr val="FEFD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916" y="7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48" d="100"/>
          <a:sy n="48" d="100"/>
        </p:scale>
        <p:origin x="2684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1D3A4F-7711-4778-961A-FB7F5F3B03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E6CDFB-7AD2-4969-8ACC-42C3F2FABA0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74DF4-8132-490E-BB0C-6DA90D1FFD26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39D3F2-37FA-41CC-A6CF-D2B1512955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71855F-D365-488A-A319-8F5DC2CC84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42660-E9A3-4315-AE1F-266506AE87C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8548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5735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546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6913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874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031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763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4127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2685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2228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7446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9052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3035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09/21/2023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E74A7B3-A24D-4731-931B-A184CE748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2104249" y="181849"/>
            <a:ext cx="1855771" cy="1855771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9258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8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7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10" Type="http://schemas.microsoft.com/office/2007/relationships/hdphoto" Target="../media/hdphoto8.wdp"/><Relationship Id="rId4" Type="http://schemas.openxmlformats.org/officeDocument/2006/relationships/image" Target="../media/image38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8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microsoft.com/office/2007/relationships/hdphoto" Target="../media/hdphoto6.wdp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11" Type="http://schemas.openxmlformats.org/officeDocument/2006/relationships/image" Target="../media/image15.png"/><Relationship Id="rId5" Type="http://schemas.openxmlformats.org/officeDocument/2006/relationships/image" Target="../media/image21.png"/><Relationship Id="rId10" Type="http://schemas.microsoft.com/office/2007/relationships/hdphoto" Target="../media/hdphoto5.wdp"/><Relationship Id="rId4" Type="http://schemas.openxmlformats.org/officeDocument/2006/relationships/image" Target="../media/image42.sv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0.wdp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0.wdp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4.svg"/><Relationship Id="rId7" Type="http://schemas.microsoft.com/office/2007/relationships/hdphoto" Target="../media/hdphoto9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22.svg"/><Relationship Id="rId10" Type="http://schemas.openxmlformats.org/officeDocument/2006/relationships/image" Target="../media/image52.png"/><Relationship Id="rId4" Type="http://schemas.openxmlformats.org/officeDocument/2006/relationships/image" Target="../media/image21.png"/><Relationship Id="rId9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5.png"/><Relationship Id="rId7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microsoft.com/office/2007/relationships/hdphoto" Target="../media/hdphoto10.wdp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5.png"/><Relationship Id="rId7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microsoft.com/office/2007/relationships/hdphoto" Target="../media/hdphoto10.wdp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5.png"/><Relationship Id="rId7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microsoft.com/office/2007/relationships/hdphoto" Target="../media/hdphoto10.wdp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jpe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9.sv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37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2.wdp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microsoft.com/office/2007/relationships/hdphoto" Target="../media/hdphoto12.wdp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6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" Target="slide4.xml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5" Type="http://schemas.openxmlformats.org/officeDocument/2006/relationships/image" Target="../media/image12.pn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27.png"/><Relationship Id="rId7" Type="http://schemas.openxmlformats.org/officeDocument/2006/relationships/image" Target="../media/image6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jpg"/><Relationship Id="rId5" Type="http://schemas.openxmlformats.org/officeDocument/2006/relationships/image" Target="../media/image20.svg"/><Relationship Id="rId10" Type="http://schemas.openxmlformats.org/officeDocument/2006/relationships/image" Target="../media/image25.emf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1DAF3-B9CA-21B1-862A-F387CB2EB6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0" y="5157268"/>
            <a:ext cx="6251968" cy="2617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5CE0C8-4806-206C-A09A-62289950E6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6210802" y="5393803"/>
            <a:ext cx="6251968" cy="2617611"/>
          </a:xfrm>
          <a:prstGeom prst="rect">
            <a:avLst/>
          </a:prstGeom>
        </p:spPr>
      </p:pic>
      <p:sp>
        <p:nvSpPr>
          <p:cNvPr id="16" name="矩形: 圆角 6">
            <a:extLst>
              <a:ext uri="{FF2B5EF4-FFF2-40B4-BE49-F238E27FC236}">
                <a16:creationId xmlns:a16="http://schemas.microsoft.com/office/drawing/2014/main" id="{18E47E76-3BCE-4D04-AB6C-F7475A5F10EF}"/>
              </a:ext>
            </a:extLst>
          </p:cNvPr>
          <p:cNvSpPr/>
          <p:nvPr/>
        </p:nvSpPr>
        <p:spPr>
          <a:xfrm>
            <a:off x="432179" y="521017"/>
            <a:ext cx="11327642" cy="5815965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26" name="Picture 2" descr="Hình ảnh đã tải lên">
            <a:extLst>
              <a:ext uri="{FF2B5EF4-FFF2-40B4-BE49-F238E27FC236}">
                <a16:creationId xmlns:a16="http://schemas.microsoft.com/office/drawing/2014/main" id="{0C7A859E-559F-4CF4-8205-24589BB70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994" y="723751"/>
            <a:ext cx="4879879" cy="48798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D498BC9-8E39-4EF6-9529-F871FD4FCFAE}"/>
              </a:ext>
            </a:extLst>
          </p:cNvPr>
          <p:cNvGrpSpPr/>
          <p:nvPr/>
        </p:nvGrpSpPr>
        <p:grpSpPr>
          <a:xfrm>
            <a:off x="12838942" y="-436623"/>
            <a:ext cx="6097415" cy="3518175"/>
            <a:chOff x="5204862" y="1131738"/>
            <a:chExt cx="4084983" cy="247484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8840C78-7200-40F7-9FCF-9395D884BBC4}"/>
                </a:ext>
              </a:extLst>
            </p:cNvPr>
            <p:cNvSpPr/>
            <p:nvPr/>
          </p:nvSpPr>
          <p:spPr>
            <a:xfrm>
              <a:off x="5204862" y="1131738"/>
              <a:ext cx="4084983" cy="2474844"/>
            </a:xfrm>
            <a:prstGeom prst="roundRect">
              <a:avLst/>
            </a:prstGeom>
            <a:ln w="762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597A00B-4566-4779-89DC-6CF041F8E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353" b="99706" l="2015" r="97070">
                          <a14:foregroundMark x1="10806" y1="20588" x2="76190" y2="24412"/>
                          <a14:foregroundMark x1="76190" y1="24412" x2="83516" y2="45294"/>
                          <a14:foregroundMark x1="83516" y1="45294" x2="64469" y2="68529"/>
                          <a14:foregroundMark x1="64469" y1="68529" x2="34066" y2="72353"/>
                          <a14:foregroundMark x1="34066" y1="72353" x2="9341" y2="57353"/>
                          <a14:foregroundMark x1="9341" y1="57353" x2="8242" y2="54706"/>
                          <a14:foregroundMark x1="37179" y1="11471" x2="36081" y2="20588"/>
                          <a14:foregroundMark x1="6044" y1="13824" x2="10806" y2="55000"/>
                          <a14:foregroundMark x1="10806" y1="55000" x2="10989" y2="72941"/>
                          <a14:foregroundMark x1="11355" y1="13824" x2="14835" y2="15588"/>
                          <a14:foregroundMark x1="2015" y1="20588" x2="2015" y2="20588"/>
                          <a14:foregroundMark x1="9707" y1="97059" x2="11905" y2="88529"/>
                          <a14:foregroundMark x1="45971" y1="81471" x2="45971" y2="81471"/>
                          <a14:foregroundMark x1="36630" y1="2941" x2="36630" y2="2941"/>
                          <a14:foregroundMark x1="33150" y1="5588" x2="47619" y2="5882"/>
                          <a14:foregroundMark x1="57143" y1="17353" x2="69780" y2="17353"/>
                          <a14:foregroundMark x1="80586" y1="7353" x2="91392" y2="6176"/>
                          <a14:foregroundMark x1="54396" y1="52647" x2="54396" y2="52647"/>
                          <a14:foregroundMark x1="62271" y1="51471" x2="68132" y2="42647"/>
                          <a14:foregroundMark x1="68864" y1="51765" x2="68498" y2="55882"/>
                          <a14:foregroundMark x1="27656" y1="97647" x2="27289" y2="93529"/>
                          <a14:foregroundMark x1="34249" y1="97059" x2="36081" y2="95294"/>
                          <a14:foregroundMark x1="46886" y1="99706" x2="44322" y2="92353"/>
                          <a14:foregroundMark x1="44322" y1="80588" x2="46520" y2="78529"/>
                          <a14:foregroundMark x1="40476" y1="68824" x2="42491" y2="65000"/>
                          <a14:foregroundMark x1="95604" y1="32353" x2="97070" y2="329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1253" y="1281845"/>
              <a:ext cx="3492202" cy="217463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2F12F2-260C-422A-85B3-056BE98F1D71}"/>
              </a:ext>
            </a:extLst>
          </p:cNvPr>
          <p:cNvGrpSpPr/>
          <p:nvPr/>
        </p:nvGrpSpPr>
        <p:grpSpPr>
          <a:xfrm>
            <a:off x="1910022" y="1573503"/>
            <a:ext cx="2431924" cy="769441"/>
            <a:chOff x="2461586" y="2640218"/>
            <a:chExt cx="2431924" cy="76944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07BF4E1-9B93-4269-BF1F-87E7EBE6FA1D}"/>
                </a:ext>
              </a:extLst>
            </p:cNvPr>
            <p:cNvSpPr/>
            <p:nvPr/>
          </p:nvSpPr>
          <p:spPr>
            <a:xfrm>
              <a:off x="2461586" y="2730978"/>
              <a:ext cx="2258510" cy="630400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D000EF-0889-4FE9-A920-EFB75B4905C1}"/>
                </a:ext>
              </a:extLst>
            </p:cNvPr>
            <p:cNvSpPr txBox="1"/>
            <p:nvPr/>
          </p:nvSpPr>
          <p:spPr>
            <a:xfrm>
              <a:off x="2706571" y="2640218"/>
              <a:ext cx="218693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dirty="0" err="1">
                  <a:solidFill>
                    <a:schemeClr val="accent6">
                      <a:lumMod val="75000"/>
                    </a:schemeClr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Chủ</a:t>
              </a:r>
              <a:r>
                <a:rPr lang="en-US" sz="4400" dirty="0">
                  <a:solidFill>
                    <a:schemeClr val="accent6">
                      <a:lumMod val="75000"/>
                    </a:schemeClr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solidFill>
                    <a:schemeClr val="accent6">
                      <a:lumMod val="75000"/>
                    </a:schemeClr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đề</a:t>
              </a:r>
              <a:r>
                <a:rPr lang="en-US" sz="4400" dirty="0">
                  <a:solidFill>
                    <a:schemeClr val="accent6">
                      <a:lumMod val="75000"/>
                    </a:schemeClr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: 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FFCA4DC-83BC-4278-BFB7-B0A0E4EB84B4}"/>
              </a:ext>
            </a:extLst>
          </p:cNvPr>
          <p:cNvSpPr txBox="1"/>
          <p:nvPr/>
        </p:nvSpPr>
        <p:spPr>
          <a:xfrm>
            <a:off x="-92924" y="645631"/>
            <a:ext cx="6422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LNTH-LuoLuoNotangYuanTi 1" charset="-128"/>
                <a:ea typeface="LNTH-LuoLuoNotangYuanTi 1" charset="-128"/>
                <a:cs typeface="LNTH-LuoLuoNotangYuanTi 1" charset="-128"/>
              </a:rPr>
              <a:t>Tự</a:t>
            </a:r>
            <a:r>
              <a:rPr lang="en-US" sz="6000" dirty="0">
                <a:solidFill>
                  <a:srgbClr val="002060"/>
                </a:solidFill>
                <a:latin typeface="LNTH-LuoLuoNotangYuanTi 1" charset="-128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LNTH-LuoLuoNotangYuanTi 1" charset="-128"/>
                <a:ea typeface="LNTH-LuoLuoNotangYuanTi 1" charset="-128"/>
                <a:cs typeface="LNTH-LuoLuoNotangYuanTi 1" charset="-128"/>
              </a:rPr>
              <a:t>nhiên</a:t>
            </a:r>
            <a:r>
              <a:rPr lang="en-US" sz="6000" dirty="0">
                <a:solidFill>
                  <a:srgbClr val="002060"/>
                </a:solidFill>
                <a:latin typeface="LNTH-LuoLuoNotangYuanTi 1" charset="-128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LNTH-LuoLuoNotangYuanTi 1" charset="-128"/>
                <a:ea typeface="LNTH-LuoLuoNotangYuanTi 1" charset="-128"/>
                <a:cs typeface="LNTH-LuoLuoNotangYuanTi 1" charset="-128"/>
              </a:rPr>
              <a:t>xã</a:t>
            </a:r>
            <a:r>
              <a:rPr lang="en-US" sz="6000" dirty="0">
                <a:solidFill>
                  <a:srgbClr val="002060"/>
                </a:solidFill>
                <a:latin typeface="LNTH-LuoLuoNotangYuanTi 1" charset="-128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LNTH-LuoLuoNotangYuanTi 1" charset="-128"/>
                <a:ea typeface="LNTH-LuoLuoNotangYuanTi 1" charset="-128"/>
                <a:cs typeface="LNTH-LuoLuoNotangYuanTi 1" charset="-128"/>
              </a:rPr>
              <a:t>hội</a:t>
            </a:r>
            <a:endParaRPr lang="en-US" sz="6000" dirty="0">
              <a:solidFill>
                <a:srgbClr val="002060"/>
              </a:solidFill>
              <a:latin typeface="LNTH-LuoLuoNotangYuanTi 1" charset="-128"/>
              <a:ea typeface="LNTH-LuoLuoNotangYuanTi 1" charset="-128"/>
              <a:cs typeface="LNTH-LuoLuoNotangYuanTi 1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F5B6A0-B48C-4A4B-B0B1-2487F0ED1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8583" r="90000">
                        <a14:foregroundMark x1="75750" y1="61917" x2="75417" y2="63167"/>
                        <a14:foregroundMark x1="10833" y1="38250" x2="8583" y2="3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1805" flipH="1">
            <a:off x="-269365" y="2528533"/>
            <a:ext cx="2630169" cy="21745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DCADB18-1E7E-4A31-AAA2-4E4AC6DB0B1B}"/>
              </a:ext>
            </a:extLst>
          </p:cNvPr>
          <p:cNvSpPr txBox="1"/>
          <p:nvPr/>
        </p:nvSpPr>
        <p:spPr>
          <a:xfrm>
            <a:off x="630564" y="2268829"/>
            <a:ext cx="5169685" cy="21236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3800" dirty="0">
                <a:solidFill>
                  <a:srgbClr val="FF0000"/>
                </a:solidFill>
                <a:latin typeface="#9Slide05 SVNClementine" panose="020F0502020204030203" pitchFamily="34" charset="0"/>
              </a:rPr>
              <a:t>Gia </a:t>
            </a:r>
            <a:r>
              <a:rPr lang="en-US" sz="13800" dirty="0" err="1">
                <a:solidFill>
                  <a:srgbClr val="FF0000"/>
                </a:solidFill>
                <a:latin typeface="#9Slide05 SVNClementine" panose="020F0502020204030203" pitchFamily="34" charset="0"/>
              </a:rPr>
              <a:t>đình</a:t>
            </a:r>
            <a:endParaRPr lang="en-US" sz="19900" spc="300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NTH-LuoLuoNotangYuanTi 1" charset="-128"/>
              <a:ea typeface="LNTH-LuoLuoNotangYuanTi 1" charset="-128"/>
              <a:cs typeface="LNTH-LuoLuoNotangYuanTi 1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CE304C-6878-6E96-16B3-EB129788FB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99370" y="4768555"/>
            <a:ext cx="2423035" cy="1938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EE8011-C3B6-40A4-50EE-CDB53140C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642" y="4768555"/>
            <a:ext cx="2423035" cy="19384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50095C-5B7B-4AD3-CFC9-98072B41ED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519" y="4736073"/>
            <a:ext cx="2423035" cy="1938428"/>
          </a:xfrm>
          <a:prstGeom prst="rect">
            <a:avLst/>
          </a:prstGeom>
        </p:spPr>
      </p:pic>
      <p:pic>
        <p:nvPicPr>
          <p:cNvPr id="22" name="图片 329">
            <a:extLst>
              <a:ext uri="{FF2B5EF4-FFF2-40B4-BE49-F238E27FC236}">
                <a16:creationId xmlns:a16="http://schemas.microsoft.com/office/drawing/2014/main" id="{D8D1627F-DFFC-4B07-97BE-4D077AACD0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707" y="4645530"/>
            <a:ext cx="2760635" cy="2212654"/>
          </a:xfrm>
          <a:prstGeom prst="rect">
            <a:avLst/>
          </a:prstGeom>
        </p:spPr>
      </p:pic>
      <p:pic>
        <p:nvPicPr>
          <p:cNvPr id="23" name="图片 18">
            <a:extLst>
              <a:ext uri="{FF2B5EF4-FFF2-40B4-BE49-F238E27FC236}">
                <a16:creationId xmlns:a16="http://schemas.microsoft.com/office/drawing/2014/main" id="{25D25BC8-3E71-4EE5-B5D6-F37D620147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74868" y="5877311"/>
            <a:ext cx="1508140" cy="15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2000" accel="17300" decel="826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2000" accel="17300" decel="826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repeatCount="2000" accel="17300" decel="826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8" dur="1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6" presetClass="entr" presetSubtype="4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9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4" grpId="0"/>
      <p:bldP spid="1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6">
            <a:extLst>
              <a:ext uri="{FF2B5EF4-FFF2-40B4-BE49-F238E27FC236}">
                <a16:creationId xmlns:a16="http://schemas.microsoft.com/office/drawing/2014/main" id="{18E47E76-3BCE-4D04-AB6C-F7475A5F10EF}"/>
              </a:ext>
            </a:extLst>
          </p:cNvPr>
          <p:cNvSpPr/>
          <p:nvPr/>
        </p:nvSpPr>
        <p:spPr>
          <a:xfrm>
            <a:off x="432179" y="521017"/>
            <a:ext cx="11327642" cy="5815965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498BC9-8E39-4EF6-9529-F871FD4FCFAE}"/>
              </a:ext>
            </a:extLst>
          </p:cNvPr>
          <p:cNvGrpSpPr/>
          <p:nvPr/>
        </p:nvGrpSpPr>
        <p:grpSpPr>
          <a:xfrm>
            <a:off x="6633009" y="593990"/>
            <a:ext cx="5126812" cy="2673410"/>
            <a:chOff x="5204862" y="1131738"/>
            <a:chExt cx="4084983" cy="247484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8840C78-7200-40F7-9FCF-9395D884BBC4}"/>
                </a:ext>
              </a:extLst>
            </p:cNvPr>
            <p:cNvSpPr/>
            <p:nvPr/>
          </p:nvSpPr>
          <p:spPr>
            <a:xfrm>
              <a:off x="5204862" y="1131738"/>
              <a:ext cx="4084983" cy="2474844"/>
            </a:xfrm>
            <a:prstGeom prst="roundRect">
              <a:avLst/>
            </a:prstGeom>
            <a:ln w="762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597A00B-4566-4779-89DC-6CF041F8E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53" b="99706" l="2015" r="97070">
                          <a14:foregroundMark x1="10806" y1="20588" x2="76190" y2="24412"/>
                          <a14:foregroundMark x1="76190" y1="24412" x2="83516" y2="45294"/>
                          <a14:foregroundMark x1="83516" y1="45294" x2="64469" y2="68529"/>
                          <a14:foregroundMark x1="64469" y1="68529" x2="34066" y2="72353"/>
                          <a14:foregroundMark x1="34066" y1="72353" x2="9341" y2="57353"/>
                          <a14:foregroundMark x1="9341" y1="57353" x2="8242" y2="54706"/>
                          <a14:foregroundMark x1="37179" y1="11471" x2="36081" y2="20588"/>
                          <a14:foregroundMark x1="6044" y1="13824" x2="10806" y2="55000"/>
                          <a14:foregroundMark x1="10806" y1="55000" x2="10989" y2="72941"/>
                          <a14:foregroundMark x1="11355" y1="13824" x2="14835" y2="15588"/>
                          <a14:foregroundMark x1="2015" y1="20588" x2="2015" y2="20588"/>
                          <a14:foregroundMark x1="9707" y1="97059" x2="11905" y2="88529"/>
                          <a14:foregroundMark x1="45971" y1="81471" x2="45971" y2="81471"/>
                          <a14:foregroundMark x1="36630" y1="2941" x2="36630" y2="2941"/>
                          <a14:foregroundMark x1="33150" y1="5588" x2="47619" y2="5882"/>
                          <a14:foregroundMark x1="57143" y1="17353" x2="69780" y2="17353"/>
                          <a14:foregroundMark x1="80586" y1="7353" x2="91392" y2="6176"/>
                          <a14:foregroundMark x1="54396" y1="52647" x2="54396" y2="52647"/>
                          <a14:foregroundMark x1="62271" y1="51471" x2="68132" y2="42647"/>
                          <a14:foregroundMark x1="68864" y1="51765" x2="68498" y2="55882"/>
                          <a14:foregroundMark x1="27656" y1="97647" x2="27289" y2="93529"/>
                          <a14:foregroundMark x1="34249" y1="97059" x2="36081" y2="95294"/>
                          <a14:foregroundMark x1="46886" y1="99706" x2="44322" y2="92353"/>
                          <a14:foregroundMark x1="44322" y1="80588" x2="46520" y2="78529"/>
                          <a14:foregroundMark x1="40476" y1="68824" x2="42491" y2="65000"/>
                          <a14:foregroundMark x1="95604" y1="32353" x2="97070" y2="329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1253" y="1281845"/>
              <a:ext cx="3492202" cy="2174631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FFCA4DC-83BC-4278-BFB7-B0A0E4EB84B4}"/>
              </a:ext>
            </a:extLst>
          </p:cNvPr>
          <p:cNvSpPr txBox="1"/>
          <p:nvPr/>
        </p:nvSpPr>
        <p:spPr>
          <a:xfrm>
            <a:off x="-149846" y="2586291"/>
            <a:ext cx="6422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LNTH-LuoLuoNotangYuanTi 1" charset="-128"/>
                <a:ea typeface="LNTH-LuoLuoNotangYuanTi 1" charset="-128"/>
                <a:cs typeface="LNTH-LuoLuoNotangYuanTi 1" charset="-128"/>
              </a:rPr>
              <a:t>Tự</a:t>
            </a:r>
            <a:r>
              <a:rPr lang="en-US" sz="6000" dirty="0">
                <a:solidFill>
                  <a:srgbClr val="002060"/>
                </a:solidFill>
                <a:latin typeface="LNTH-LuoLuoNotangYuanTi 1" charset="-128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LNTH-LuoLuoNotangYuanTi 1" charset="-128"/>
                <a:ea typeface="LNTH-LuoLuoNotangYuanTi 1" charset="-128"/>
                <a:cs typeface="LNTH-LuoLuoNotangYuanTi 1" charset="-128"/>
              </a:rPr>
              <a:t>nhiên</a:t>
            </a:r>
            <a:r>
              <a:rPr lang="en-US" sz="6000" dirty="0">
                <a:solidFill>
                  <a:srgbClr val="002060"/>
                </a:solidFill>
                <a:latin typeface="LNTH-LuoLuoNotangYuanTi 1" charset="-128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LNTH-LuoLuoNotangYuanTi 1" charset="-128"/>
                <a:ea typeface="LNTH-LuoLuoNotangYuanTi 1" charset="-128"/>
                <a:cs typeface="LNTH-LuoLuoNotangYuanTi 1" charset="-128"/>
              </a:rPr>
              <a:t>xã</a:t>
            </a:r>
            <a:r>
              <a:rPr lang="en-US" sz="6000" dirty="0">
                <a:solidFill>
                  <a:srgbClr val="002060"/>
                </a:solidFill>
                <a:latin typeface="LNTH-LuoLuoNotangYuanTi 1" charset="-128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LNTH-LuoLuoNotangYuanTi 1" charset="-128"/>
                <a:ea typeface="LNTH-LuoLuoNotangYuanTi 1" charset="-128"/>
                <a:cs typeface="LNTH-LuoLuoNotangYuanTi 1" charset="-128"/>
              </a:rPr>
              <a:t>hội</a:t>
            </a:r>
            <a:endParaRPr lang="en-US" sz="6000" dirty="0">
              <a:solidFill>
                <a:srgbClr val="002060"/>
              </a:solidFill>
              <a:latin typeface="LNTH-LuoLuoNotangYuanTi 1" charset="-128"/>
              <a:ea typeface="LNTH-LuoLuoNotangYuanTi 1" charset="-128"/>
              <a:cs typeface="LNTH-LuoLuoNotangYuanTi 1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01DAF3-B9CA-21B1-862A-F387CB2EB6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0" y="5157268"/>
            <a:ext cx="6251968" cy="2617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5CE0C8-4806-206C-A09A-62289950E6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6210802" y="5393803"/>
            <a:ext cx="6251968" cy="2617611"/>
          </a:xfrm>
          <a:prstGeom prst="rect">
            <a:avLst/>
          </a:prstGeom>
        </p:spPr>
      </p:pic>
      <p:pic>
        <p:nvPicPr>
          <p:cNvPr id="17" name="图片 329">
            <a:extLst>
              <a:ext uri="{FF2B5EF4-FFF2-40B4-BE49-F238E27FC236}">
                <a16:creationId xmlns:a16="http://schemas.microsoft.com/office/drawing/2014/main" id="{B965E8F5-8B5B-473B-8D95-60146E5C00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211" y="4808435"/>
            <a:ext cx="2760635" cy="221265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0A0569-B404-39FD-C3B1-247B4FED9942}"/>
              </a:ext>
            </a:extLst>
          </p:cNvPr>
          <p:cNvGrpSpPr/>
          <p:nvPr/>
        </p:nvGrpSpPr>
        <p:grpSpPr>
          <a:xfrm>
            <a:off x="-572586" y="4808435"/>
            <a:ext cx="3548924" cy="1970910"/>
            <a:chOff x="-499370" y="4736073"/>
            <a:chExt cx="3548924" cy="19709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ACE304C-6878-6E96-16B3-EB129788F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21" b="99271" l="10000" r="90000">
                          <a14:foregroundMark x1="20417" y1="10000" x2="26250" y2="16354"/>
                          <a14:foregroundMark x1="27083" y1="3854" x2="29500" y2="5521"/>
                          <a14:foregroundMark x1="36250" y1="4167" x2="37583" y2="5938"/>
                          <a14:foregroundMark x1="42000" y1="3021" x2="42000" y2="4792"/>
                          <a14:foregroundMark x1="47167" y1="3854" x2="48500" y2="4792"/>
                          <a14:foregroundMark x1="41750" y1="17188" x2="45750" y2="20208"/>
                          <a14:foregroundMark x1="35750" y1="17813" x2="35750" y2="19271"/>
                          <a14:foregroundMark x1="47083" y1="89792" x2="48167" y2="992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-499370" y="4768555"/>
              <a:ext cx="2423035" cy="193842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0EE8011-C3B6-40A4-50EE-CDB53140C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21" b="99271" l="10000" r="90000">
                          <a14:foregroundMark x1="20417" y1="10000" x2="26250" y2="16354"/>
                          <a14:foregroundMark x1="27083" y1="3854" x2="29500" y2="5521"/>
                          <a14:foregroundMark x1="36250" y1="4167" x2="37583" y2="5938"/>
                          <a14:foregroundMark x1="42000" y1="3021" x2="42000" y2="4792"/>
                          <a14:foregroundMark x1="47167" y1="3854" x2="48500" y2="4792"/>
                          <a14:foregroundMark x1="41750" y1="17188" x2="45750" y2="20208"/>
                          <a14:foregroundMark x1="35750" y1="17813" x2="35750" y2="19271"/>
                          <a14:foregroundMark x1="47083" y1="89792" x2="48167" y2="992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-9642" y="4768555"/>
              <a:ext cx="2423035" cy="193842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B50095C-5B7B-4AD3-CFC9-98072B41E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21" b="99271" l="10000" r="90000">
                          <a14:foregroundMark x1="20417" y1="10000" x2="26250" y2="16354"/>
                          <a14:foregroundMark x1="27083" y1="3854" x2="29500" y2="5521"/>
                          <a14:foregroundMark x1="36250" y1="4167" x2="37583" y2="5938"/>
                          <a14:foregroundMark x1="42000" y1="3021" x2="42000" y2="4792"/>
                          <a14:foregroundMark x1="47167" y1="3854" x2="48500" y2="4792"/>
                          <a14:foregroundMark x1="41750" y1="17188" x2="45750" y2="20208"/>
                          <a14:foregroundMark x1="35750" y1="17813" x2="35750" y2="19271"/>
                          <a14:foregroundMark x1="47083" y1="89792" x2="48167" y2="992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626519" y="4736073"/>
              <a:ext cx="2423035" cy="1938428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462F69F3-B9CC-AB99-04E8-4D747B10C051}"/>
              </a:ext>
            </a:extLst>
          </p:cNvPr>
          <p:cNvSpPr/>
          <p:nvPr/>
        </p:nvSpPr>
        <p:spPr>
          <a:xfrm>
            <a:off x="6401436" y="4764849"/>
            <a:ext cx="3943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iCiel Cadena" panose="02000503000000020004" pitchFamily="2" charset="0"/>
              </a:rPr>
              <a:t>Sgk</a:t>
            </a:r>
            <a:r>
              <a:rPr lang="en-US" sz="3600" b="1" dirty="0">
                <a:solidFill>
                  <a:srgbClr val="0070C0"/>
                </a:solidFill>
                <a:latin typeface="iCiel Cadena" panose="02000503000000020004" pitchFamily="2" charset="0"/>
              </a:rPr>
              <a:t> </a:t>
            </a:r>
            <a:r>
              <a:rPr lang="en-US" sz="3600" b="1" err="1">
                <a:solidFill>
                  <a:srgbClr val="0070C0"/>
                </a:solidFill>
                <a:latin typeface="iCiel Cadena" panose="02000503000000020004" pitchFamily="2" charset="0"/>
              </a:rPr>
              <a:t>trang</a:t>
            </a:r>
            <a:r>
              <a:rPr lang="en-US" sz="3600" b="1">
                <a:solidFill>
                  <a:srgbClr val="0070C0"/>
                </a:solidFill>
                <a:latin typeface="iCiel Cadena" panose="02000503000000020004" pitchFamily="2" charset="0"/>
              </a:rPr>
              <a:t> 12</a:t>
            </a:r>
            <a:endParaRPr lang="en-US" sz="3600" b="1" dirty="0">
              <a:solidFill>
                <a:srgbClr val="0070C0"/>
              </a:solidFill>
              <a:latin typeface="iCiel Cadena" panose="0200050300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2DF723-7321-2D85-DB30-BFACCD3901B8}"/>
              </a:ext>
            </a:extLst>
          </p:cNvPr>
          <p:cNvSpPr txBox="1"/>
          <p:nvPr/>
        </p:nvSpPr>
        <p:spPr>
          <a:xfrm>
            <a:off x="973247" y="3720178"/>
            <a:ext cx="9908225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600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KỈ NIỆM ĐÁNG NHỚ CỦA GIA ĐÌNH</a:t>
            </a:r>
          </a:p>
        </p:txBody>
      </p:sp>
    </p:spTree>
    <p:extLst>
      <p:ext uri="{BB962C8B-B14F-4D97-AF65-F5344CB8AC3E}">
        <p14:creationId xmlns:p14="http://schemas.microsoft.com/office/powerpoint/2010/main" val="206639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2000" accel="17300" decel="826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2000" accel="17300" decel="826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6" dur="1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repeatCount="2000" accel="17300" decel="826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3" dur="1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1" grpId="0"/>
      <p:bldP spid="21" grpId="1"/>
      <p:bldP spid="22" grpId="0"/>
      <p:bldP spid="2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yellow, bedroom, room&#10;&#10;Description automatically generated">
            <a:extLst>
              <a:ext uri="{FF2B5EF4-FFF2-40B4-BE49-F238E27FC236}">
                <a16:creationId xmlns:a16="http://schemas.microsoft.com/office/drawing/2014/main" id="{95A05276-D770-5C6C-3609-98EF60190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CFD2201-A9DA-3AC7-E076-C5693AC1D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1126" y="3908441"/>
            <a:ext cx="1745673" cy="274320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9160877-02B2-5F0D-FAF4-0EC359957C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64951" y="3843957"/>
            <a:ext cx="1934749" cy="280768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9BA9E00-EB67-4921-8BFA-71371E793F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1130" y="260284"/>
            <a:ext cx="4043275" cy="887618"/>
          </a:xfrm>
          <a:prstGeom prst="rect">
            <a:avLst/>
          </a:prstGeom>
        </p:spPr>
      </p:pic>
      <p:grpSp>
        <p:nvGrpSpPr>
          <p:cNvPr id="13" name="Google Shape;3567;p41">
            <a:extLst>
              <a:ext uri="{FF2B5EF4-FFF2-40B4-BE49-F238E27FC236}">
                <a16:creationId xmlns:a16="http://schemas.microsoft.com/office/drawing/2014/main" id="{5ED1AD11-F33C-41C2-948D-764CD5AA203D}"/>
              </a:ext>
            </a:extLst>
          </p:cNvPr>
          <p:cNvGrpSpPr/>
          <p:nvPr/>
        </p:nvGrpSpPr>
        <p:grpSpPr>
          <a:xfrm>
            <a:off x="1223962" y="2473529"/>
            <a:ext cx="9122979" cy="1910942"/>
            <a:chOff x="1129025" y="609299"/>
            <a:chExt cx="6902748" cy="383784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4" name="Google Shape;3568;p41">
              <a:extLst>
                <a:ext uri="{FF2B5EF4-FFF2-40B4-BE49-F238E27FC236}">
                  <a16:creationId xmlns:a16="http://schemas.microsoft.com/office/drawing/2014/main" id="{97465876-F2C5-4087-9BF2-537E9BF85DED}"/>
                </a:ext>
              </a:extLst>
            </p:cNvPr>
            <p:cNvSpPr/>
            <p:nvPr/>
          </p:nvSpPr>
          <p:spPr>
            <a:xfrm>
              <a:off x="1129025" y="609299"/>
              <a:ext cx="6761251" cy="3741422"/>
            </a:xfrm>
            <a:custGeom>
              <a:avLst/>
              <a:gdLst/>
              <a:ahLst/>
              <a:cxnLst/>
              <a:rect l="l" t="t" r="r" b="b"/>
              <a:pathLst>
                <a:path w="8089" h="13947" extrusionOk="0">
                  <a:moveTo>
                    <a:pt x="4578" y="1"/>
                  </a:moveTo>
                  <a:cubicBezTo>
                    <a:pt x="4543" y="1"/>
                    <a:pt x="4507" y="3"/>
                    <a:pt x="4470" y="9"/>
                  </a:cubicBezTo>
                  <a:cubicBezTo>
                    <a:pt x="4280" y="27"/>
                    <a:pt x="4090" y="49"/>
                    <a:pt x="3904" y="68"/>
                  </a:cubicBezTo>
                  <a:cubicBezTo>
                    <a:pt x="3660" y="104"/>
                    <a:pt x="3434" y="122"/>
                    <a:pt x="3185" y="140"/>
                  </a:cubicBezTo>
                  <a:cubicBezTo>
                    <a:pt x="2868" y="181"/>
                    <a:pt x="2547" y="235"/>
                    <a:pt x="2226" y="235"/>
                  </a:cubicBezTo>
                  <a:cubicBezTo>
                    <a:pt x="2199" y="232"/>
                    <a:pt x="2173" y="230"/>
                    <a:pt x="2148" y="230"/>
                  </a:cubicBezTo>
                  <a:cubicBezTo>
                    <a:pt x="2035" y="230"/>
                    <a:pt x="1939" y="260"/>
                    <a:pt x="1828" y="294"/>
                  </a:cubicBezTo>
                  <a:cubicBezTo>
                    <a:pt x="1660" y="348"/>
                    <a:pt x="1489" y="425"/>
                    <a:pt x="1321" y="461"/>
                  </a:cubicBezTo>
                  <a:cubicBezTo>
                    <a:pt x="1190" y="502"/>
                    <a:pt x="1059" y="556"/>
                    <a:pt x="964" y="651"/>
                  </a:cubicBezTo>
                  <a:cubicBezTo>
                    <a:pt x="851" y="764"/>
                    <a:pt x="738" y="859"/>
                    <a:pt x="643" y="932"/>
                  </a:cubicBezTo>
                  <a:cubicBezTo>
                    <a:pt x="606" y="954"/>
                    <a:pt x="606" y="972"/>
                    <a:pt x="584" y="1008"/>
                  </a:cubicBezTo>
                  <a:cubicBezTo>
                    <a:pt x="511" y="1235"/>
                    <a:pt x="435" y="1479"/>
                    <a:pt x="380" y="1723"/>
                  </a:cubicBezTo>
                  <a:cubicBezTo>
                    <a:pt x="245" y="2329"/>
                    <a:pt x="190" y="2967"/>
                    <a:pt x="154" y="3592"/>
                  </a:cubicBezTo>
                  <a:cubicBezTo>
                    <a:pt x="113" y="4026"/>
                    <a:pt x="113" y="4460"/>
                    <a:pt x="77" y="4890"/>
                  </a:cubicBezTo>
                  <a:cubicBezTo>
                    <a:pt x="59" y="5193"/>
                    <a:pt x="77" y="5514"/>
                    <a:pt x="59" y="5835"/>
                  </a:cubicBezTo>
                  <a:cubicBezTo>
                    <a:pt x="41" y="6247"/>
                    <a:pt x="41" y="6681"/>
                    <a:pt x="18" y="7116"/>
                  </a:cubicBezTo>
                  <a:cubicBezTo>
                    <a:pt x="0" y="8079"/>
                    <a:pt x="0" y="9020"/>
                    <a:pt x="59" y="9979"/>
                  </a:cubicBezTo>
                  <a:lnTo>
                    <a:pt x="59" y="10056"/>
                  </a:lnTo>
                  <a:cubicBezTo>
                    <a:pt x="95" y="10341"/>
                    <a:pt x="95" y="10622"/>
                    <a:pt x="77" y="10884"/>
                  </a:cubicBezTo>
                  <a:cubicBezTo>
                    <a:pt x="41" y="11205"/>
                    <a:pt x="18" y="11544"/>
                    <a:pt x="18" y="11866"/>
                  </a:cubicBezTo>
                  <a:lnTo>
                    <a:pt x="18" y="12187"/>
                  </a:lnTo>
                  <a:cubicBezTo>
                    <a:pt x="0" y="12395"/>
                    <a:pt x="77" y="12580"/>
                    <a:pt x="131" y="12770"/>
                  </a:cubicBezTo>
                  <a:cubicBezTo>
                    <a:pt x="131" y="12829"/>
                    <a:pt x="172" y="12901"/>
                    <a:pt x="226" y="12942"/>
                  </a:cubicBezTo>
                  <a:cubicBezTo>
                    <a:pt x="340" y="13033"/>
                    <a:pt x="435" y="13168"/>
                    <a:pt x="530" y="13281"/>
                  </a:cubicBezTo>
                  <a:cubicBezTo>
                    <a:pt x="606" y="13354"/>
                    <a:pt x="697" y="13413"/>
                    <a:pt x="774" y="13485"/>
                  </a:cubicBezTo>
                  <a:cubicBezTo>
                    <a:pt x="923" y="13639"/>
                    <a:pt x="1095" y="13711"/>
                    <a:pt x="1303" y="13734"/>
                  </a:cubicBezTo>
                  <a:cubicBezTo>
                    <a:pt x="1511" y="13752"/>
                    <a:pt x="1697" y="13770"/>
                    <a:pt x="1905" y="13788"/>
                  </a:cubicBezTo>
                  <a:cubicBezTo>
                    <a:pt x="2149" y="13824"/>
                    <a:pt x="2393" y="13847"/>
                    <a:pt x="2660" y="13883"/>
                  </a:cubicBezTo>
                  <a:cubicBezTo>
                    <a:pt x="2846" y="13901"/>
                    <a:pt x="3036" y="13901"/>
                    <a:pt x="3226" y="13919"/>
                  </a:cubicBezTo>
                  <a:cubicBezTo>
                    <a:pt x="3372" y="13932"/>
                    <a:pt x="3515" y="13947"/>
                    <a:pt x="3660" y="13947"/>
                  </a:cubicBezTo>
                  <a:cubicBezTo>
                    <a:pt x="3721" y="13947"/>
                    <a:pt x="3783" y="13944"/>
                    <a:pt x="3845" y="13937"/>
                  </a:cubicBezTo>
                  <a:cubicBezTo>
                    <a:pt x="4044" y="13916"/>
                    <a:pt x="4243" y="13907"/>
                    <a:pt x="4442" y="13907"/>
                  </a:cubicBezTo>
                  <a:cubicBezTo>
                    <a:pt x="4582" y="13907"/>
                    <a:pt x="4723" y="13912"/>
                    <a:pt x="4863" y="13919"/>
                  </a:cubicBezTo>
                  <a:cubicBezTo>
                    <a:pt x="4938" y="13919"/>
                    <a:pt x="5001" y="13944"/>
                    <a:pt x="5070" y="13944"/>
                  </a:cubicBezTo>
                  <a:cubicBezTo>
                    <a:pt x="5090" y="13944"/>
                    <a:pt x="5110" y="13942"/>
                    <a:pt x="5130" y="13937"/>
                  </a:cubicBezTo>
                  <a:cubicBezTo>
                    <a:pt x="5316" y="13883"/>
                    <a:pt x="5506" y="13901"/>
                    <a:pt x="5696" y="13883"/>
                  </a:cubicBezTo>
                  <a:cubicBezTo>
                    <a:pt x="5899" y="13847"/>
                    <a:pt x="6107" y="13824"/>
                    <a:pt x="6297" y="13770"/>
                  </a:cubicBezTo>
                  <a:cubicBezTo>
                    <a:pt x="6429" y="13734"/>
                    <a:pt x="6560" y="13711"/>
                    <a:pt x="6673" y="13639"/>
                  </a:cubicBezTo>
                  <a:cubicBezTo>
                    <a:pt x="6750" y="13562"/>
                    <a:pt x="6863" y="13544"/>
                    <a:pt x="6940" y="13449"/>
                  </a:cubicBezTo>
                  <a:cubicBezTo>
                    <a:pt x="6940" y="13440"/>
                    <a:pt x="6944" y="13435"/>
                    <a:pt x="6953" y="13435"/>
                  </a:cubicBezTo>
                  <a:cubicBezTo>
                    <a:pt x="6962" y="13435"/>
                    <a:pt x="6976" y="13440"/>
                    <a:pt x="6994" y="13449"/>
                  </a:cubicBezTo>
                  <a:cubicBezTo>
                    <a:pt x="7000" y="13460"/>
                    <a:pt x="7005" y="13464"/>
                    <a:pt x="7011" y="13464"/>
                  </a:cubicBezTo>
                  <a:cubicBezTo>
                    <a:pt x="7024" y="13464"/>
                    <a:pt x="7037" y="13443"/>
                    <a:pt x="7053" y="13431"/>
                  </a:cubicBezTo>
                  <a:cubicBezTo>
                    <a:pt x="7125" y="13241"/>
                    <a:pt x="7279" y="13091"/>
                    <a:pt x="7410" y="12920"/>
                  </a:cubicBezTo>
                  <a:cubicBezTo>
                    <a:pt x="7578" y="12693"/>
                    <a:pt x="7673" y="12431"/>
                    <a:pt x="7709" y="12151"/>
                  </a:cubicBezTo>
                  <a:cubicBezTo>
                    <a:pt x="7750" y="11866"/>
                    <a:pt x="7750" y="11585"/>
                    <a:pt x="7750" y="11300"/>
                  </a:cubicBezTo>
                  <a:cubicBezTo>
                    <a:pt x="7750" y="10680"/>
                    <a:pt x="7786" y="10074"/>
                    <a:pt x="7845" y="9472"/>
                  </a:cubicBezTo>
                  <a:cubicBezTo>
                    <a:pt x="7881" y="9056"/>
                    <a:pt x="7899" y="8663"/>
                    <a:pt x="7935" y="8265"/>
                  </a:cubicBezTo>
                  <a:cubicBezTo>
                    <a:pt x="7994" y="7794"/>
                    <a:pt x="8048" y="7342"/>
                    <a:pt x="8071" y="6871"/>
                  </a:cubicBezTo>
                  <a:cubicBezTo>
                    <a:pt x="8089" y="6324"/>
                    <a:pt x="8089" y="5777"/>
                    <a:pt x="8071" y="5252"/>
                  </a:cubicBezTo>
                  <a:cubicBezTo>
                    <a:pt x="8048" y="4854"/>
                    <a:pt x="8012" y="4460"/>
                    <a:pt x="8012" y="4062"/>
                  </a:cubicBezTo>
                  <a:lnTo>
                    <a:pt x="8012" y="3026"/>
                  </a:lnTo>
                  <a:cubicBezTo>
                    <a:pt x="8012" y="2687"/>
                    <a:pt x="7935" y="2348"/>
                    <a:pt x="7899" y="2008"/>
                  </a:cubicBezTo>
                  <a:cubicBezTo>
                    <a:pt x="7881" y="1705"/>
                    <a:pt x="7863" y="1407"/>
                    <a:pt x="7845" y="1103"/>
                  </a:cubicBezTo>
                  <a:lnTo>
                    <a:pt x="7750" y="841"/>
                  </a:lnTo>
                  <a:lnTo>
                    <a:pt x="7731" y="818"/>
                  </a:lnTo>
                  <a:cubicBezTo>
                    <a:pt x="7731" y="687"/>
                    <a:pt x="7636" y="615"/>
                    <a:pt x="7596" y="502"/>
                  </a:cubicBezTo>
                  <a:cubicBezTo>
                    <a:pt x="7483" y="312"/>
                    <a:pt x="7315" y="235"/>
                    <a:pt x="7107" y="199"/>
                  </a:cubicBezTo>
                  <a:cubicBezTo>
                    <a:pt x="6994" y="181"/>
                    <a:pt x="6863" y="181"/>
                    <a:pt x="6750" y="140"/>
                  </a:cubicBezTo>
                  <a:cubicBezTo>
                    <a:pt x="6578" y="104"/>
                    <a:pt x="6410" y="86"/>
                    <a:pt x="6220" y="49"/>
                  </a:cubicBezTo>
                  <a:cubicBezTo>
                    <a:pt x="6171" y="36"/>
                    <a:pt x="6118" y="31"/>
                    <a:pt x="6065" y="31"/>
                  </a:cubicBezTo>
                  <a:cubicBezTo>
                    <a:pt x="5957" y="31"/>
                    <a:pt x="5843" y="49"/>
                    <a:pt x="5732" y="49"/>
                  </a:cubicBezTo>
                  <a:cubicBezTo>
                    <a:pt x="5411" y="27"/>
                    <a:pt x="5108" y="49"/>
                    <a:pt x="4791" y="9"/>
                  </a:cubicBezTo>
                  <a:cubicBezTo>
                    <a:pt x="4716" y="9"/>
                    <a:pt x="4648" y="1"/>
                    <a:pt x="45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69;p41">
              <a:extLst>
                <a:ext uri="{FF2B5EF4-FFF2-40B4-BE49-F238E27FC236}">
                  <a16:creationId xmlns:a16="http://schemas.microsoft.com/office/drawing/2014/main" id="{FE28DB8D-35E1-4F5C-AD2C-4F1E1FA9C3EF}"/>
                </a:ext>
              </a:extLst>
            </p:cNvPr>
            <p:cNvSpPr/>
            <p:nvPr/>
          </p:nvSpPr>
          <p:spPr>
            <a:xfrm>
              <a:off x="1129025" y="786125"/>
              <a:ext cx="6902748" cy="3661018"/>
            </a:xfrm>
            <a:custGeom>
              <a:avLst/>
              <a:gdLst/>
              <a:ahLst/>
              <a:cxnLst/>
              <a:rect l="l" t="t" r="r" b="b"/>
              <a:pathLst>
                <a:path w="8089" h="13947" extrusionOk="0">
                  <a:moveTo>
                    <a:pt x="4578" y="1"/>
                  </a:moveTo>
                  <a:cubicBezTo>
                    <a:pt x="4543" y="1"/>
                    <a:pt x="4507" y="3"/>
                    <a:pt x="4470" y="9"/>
                  </a:cubicBezTo>
                  <a:cubicBezTo>
                    <a:pt x="4280" y="27"/>
                    <a:pt x="4090" y="49"/>
                    <a:pt x="3904" y="68"/>
                  </a:cubicBezTo>
                  <a:cubicBezTo>
                    <a:pt x="3660" y="104"/>
                    <a:pt x="3434" y="122"/>
                    <a:pt x="3185" y="140"/>
                  </a:cubicBezTo>
                  <a:cubicBezTo>
                    <a:pt x="2868" y="181"/>
                    <a:pt x="2547" y="235"/>
                    <a:pt x="2226" y="235"/>
                  </a:cubicBezTo>
                  <a:cubicBezTo>
                    <a:pt x="2199" y="232"/>
                    <a:pt x="2173" y="230"/>
                    <a:pt x="2148" y="230"/>
                  </a:cubicBezTo>
                  <a:cubicBezTo>
                    <a:pt x="2035" y="230"/>
                    <a:pt x="1939" y="260"/>
                    <a:pt x="1828" y="294"/>
                  </a:cubicBezTo>
                  <a:cubicBezTo>
                    <a:pt x="1660" y="348"/>
                    <a:pt x="1489" y="425"/>
                    <a:pt x="1321" y="461"/>
                  </a:cubicBezTo>
                  <a:cubicBezTo>
                    <a:pt x="1190" y="502"/>
                    <a:pt x="1059" y="556"/>
                    <a:pt x="964" y="651"/>
                  </a:cubicBezTo>
                  <a:cubicBezTo>
                    <a:pt x="851" y="764"/>
                    <a:pt x="738" y="859"/>
                    <a:pt x="643" y="932"/>
                  </a:cubicBezTo>
                  <a:cubicBezTo>
                    <a:pt x="606" y="954"/>
                    <a:pt x="606" y="972"/>
                    <a:pt x="584" y="1008"/>
                  </a:cubicBezTo>
                  <a:cubicBezTo>
                    <a:pt x="511" y="1235"/>
                    <a:pt x="435" y="1479"/>
                    <a:pt x="380" y="1723"/>
                  </a:cubicBezTo>
                  <a:cubicBezTo>
                    <a:pt x="245" y="2329"/>
                    <a:pt x="190" y="2967"/>
                    <a:pt x="154" y="3592"/>
                  </a:cubicBezTo>
                  <a:cubicBezTo>
                    <a:pt x="113" y="4026"/>
                    <a:pt x="113" y="4460"/>
                    <a:pt x="77" y="4890"/>
                  </a:cubicBezTo>
                  <a:cubicBezTo>
                    <a:pt x="59" y="5193"/>
                    <a:pt x="77" y="5514"/>
                    <a:pt x="59" y="5835"/>
                  </a:cubicBezTo>
                  <a:cubicBezTo>
                    <a:pt x="41" y="6247"/>
                    <a:pt x="41" y="6681"/>
                    <a:pt x="18" y="7116"/>
                  </a:cubicBezTo>
                  <a:cubicBezTo>
                    <a:pt x="0" y="8079"/>
                    <a:pt x="0" y="9020"/>
                    <a:pt x="59" y="9979"/>
                  </a:cubicBezTo>
                  <a:lnTo>
                    <a:pt x="59" y="10056"/>
                  </a:lnTo>
                  <a:cubicBezTo>
                    <a:pt x="95" y="10341"/>
                    <a:pt x="95" y="10622"/>
                    <a:pt x="77" y="10884"/>
                  </a:cubicBezTo>
                  <a:cubicBezTo>
                    <a:pt x="41" y="11205"/>
                    <a:pt x="18" y="11544"/>
                    <a:pt x="18" y="11866"/>
                  </a:cubicBezTo>
                  <a:lnTo>
                    <a:pt x="18" y="12187"/>
                  </a:lnTo>
                  <a:cubicBezTo>
                    <a:pt x="0" y="12395"/>
                    <a:pt x="77" y="12580"/>
                    <a:pt x="131" y="12770"/>
                  </a:cubicBezTo>
                  <a:cubicBezTo>
                    <a:pt x="131" y="12829"/>
                    <a:pt x="172" y="12901"/>
                    <a:pt x="226" y="12942"/>
                  </a:cubicBezTo>
                  <a:cubicBezTo>
                    <a:pt x="340" y="13033"/>
                    <a:pt x="435" y="13168"/>
                    <a:pt x="530" y="13281"/>
                  </a:cubicBezTo>
                  <a:cubicBezTo>
                    <a:pt x="606" y="13354"/>
                    <a:pt x="697" y="13413"/>
                    <a:pt x="774" y="13485"/>
                  </a:cubicBezTo>
                  <a:cubicBezTo>
                    <a:pt x="923" y="13639"/>
                    <a:pt x="1095" y="13711"/>
                    <a:pt x="1303" y="13734"/>
                  </a:cubicBezTo>
                  <a:cubicBezTo>
                    <a:pt x="1511" y="13752"/>
                    <a:pt x="1697" y="13770"/>
                    <a:pt x="1905" y="13788"/>
                  </a:cubicBezTo>
                  <a:cubicBezTo>
                    <a:pt x="2149" y="13824"/>
                    <a:pt x="2393" y="13847"/>
                    <a:pt x="2660" y="13883"/>
                  </a:cubicBezTo>
                  <a:cubicBezTo>
                    <a:pt x="2846" y="13901"/>
                    <a:pt x="3036" y="13901"/>
                    <a:pt x="3226" y="13919"/>
                  </a:cubicBezTo>
                  <a:cubicBezTo>
                    <a:pt x="3372" y="13932"/>
                    <a:pt x="3515" y="13947"/>
                    <a:pt x="3660" y="13947"/>
                  </a:cubicBezTo>
                  <a:cubicBezTo>
                    <a:pt x="3721" y="13947"/>
                    <a:pt x="3783" y="13944"/>
                    <a:pt x="3845" y="13937"/>
                  </a:cubicBezTo>
                  <a:cubicBezTo>
                    <a:pt x="4044" y="13916"/>
                    <a:pt x="4243" y="13907"/>
                    <a:pt x="4442" y="13907"/>
                  </a:cubicBezTo>
                  <a:cubicBezTo>
                    <a:pt x="4582" y="13907"/>
                    <a:pt x="4723" y="13912"/>
                    <a:pt x="4863" y="13919"/>
                  </a:cubicBezTo>
                  <a:cubicBezTo>
                    <a:pt x="4938" y="13919"/>
                    <a:pt x="5001" y="13944"/>
                    <a:pt x="5070" y="13944"/>
                  </a:cubicBezTo>
                  <a:cubicBezTo>
                    <a:pt x="5090" y="13944"/>
                    <a:pt x="5110" y="13942"/>
                    <a:pt x="5130" y="13937"/>
                  </a:cubicBezTo>
                  <a:cubicBezTo>
                    <a:pt x="5316" y="13883"/>
                    <a:pt x="5506" y="13901"/>
                    <a:pt x="5696" y="13883"/>
                  </a:cubicBezTo>
                  <a:cubicBezTo>
                    <a:pt x="5899" y="13847"/>
                    <a:pt x="6107" y="13824"/>
                    <a:pt x="6297" y="13770"/>
                  </a:cubicBezTo>
                  <a:cubicBezTo>
                    <a:pt x="6429" y="13734"/>
                    <a:pt x="6560" y="13711"/>
                    <a:pt x="6673" y="13639"/>
                  </a:cubicBezTo>
                  <a:cubicBezTo>
                    <a:pt x="6750" y="13562"/>
                    <a:pt x="6863" y="13544"/>
                    <a:pt x="6940" y="13449"/>
                  </a:cubicBezTo>
                  <a:cubicBezTo>
                    <a:pt x="6940" y="13440"/>
                    <a:pt x="6944" y="13435"/>
                    <a:pt x="6953" y="13435"/>
                  </a:cubicBezTo>
                  <a:cubicBezTo>
                    <a:pt x="6962" y="13435"/>
                    <a:pt x="6976" y="13440"/>
                    <a:pt x="6994" y="13449"/>
                  </a:cubicBezTo>
                  <a:cubicBezTo>
                    <a:pt x="7000" y="13460"/>
                    <a:pt x="7005" y="13464"/>
                    <a:pt x="7011" y="13464"/>
                  </a:cubicBezTo>
                  <a:cubicBezTo>
                    <a:pt x="7024" y="13464"/>
                    <a:pt x="7037" y="13443"/>
                    <a:pt x="7053" y="13431"/>
                  </a:cubicBezTo>
                  <a:cubicBezTo>
                    <a:pt x="7125" y="13241"/>
                    <a:pt x="7279" y="13091"/>
                    <a:pt x="7410" y="12920"/>
                  </a:cubicBezTo>
                  <a:cubicBezTo>
                    <a:pt x="7578" y="12693"/>
                    <a:pt x="7673" y="12431"/>
                    <a:pt x="7709" y="12151"/>
                  </a:cubicBezTo>
                  <a:cubicBezTo>
                    <a:pt x="7750" y="11866"/>
                    <a:pt x="7750" y="11585"/>
                    <a:pt x="7750" y="11300"/>
                  </a:cubicBezTo>
                  <a:cubicBezTo>
                    <a:pt x="7750" y="10680"/>
                    <a:pt x="7786" y="10074"/>
                    <a:pt x="7845" y="9472"/>
                  </a:cubicBezTo>
                  <a:cubicBezTo>
                    <a:pt x="7881" y="9056"/>
                    <a:pt x="7899" y="8663"/>
                    <a:pt x="7935" y="8265"/>
                  </a:cubicBezTo>
                  <a:cubicBezTo>
                    <a:pt x="7994" y="7794"/>
                    <a:pt x="8048" y="7342"/>
                    <a:pt x="8071" y="6871"/>
                  </a:cubicBezTo>
                  <a:cubicBezTo>
                    <a:pt x="8089" y="6324"/>
                    <a:pt x="8089" y="5777"/>
                    <a:pt x="8071" y="5252"/>
                  </a:cubicBezTo>
                  <a:cubicBezTo>
                    <a:pt x="8048" y="4854"/>
                    <a:pt x="8012" y="4460"/>
                    <a:pt x="8012" y="4062"/>
                  </a:cubicBezTo>
                  <a:lnTo>
                    <a:pt x="8012" y="3026"/>
                  </a:lnTo>
                  <a:cubicBezTo>
                    <a:pt x="8012" y="2687"/>
                    <a:pt x="7935" y="2348"/>
                    <a:pt x="7899" y="2008"/>
                  </a:cubicBezTo>
                  <a:cubicBezTo>
                    <a:pt x="7881" y="1705"/>
                    <a:pt x="7863" y="1407"/>
                    <a:pt x="7845" y="1103"/>
                  </a:cubicBezTo>
                  <a:lnTo>
                    <a:pt x="7750" y="841"/>
                  </a:lnTo>
                  <a:lnTo>
                    <a:pt x="7731" y="818"/>
                  </a:lnTo>
                  <a:cubicBezTo>
                    <a:pt x="7731" y="687"/>
                    <a:pt x="7636" y="615"/>
                    <a:pt x="7596" y="502"/>
                  </a:cubicBezTo>
                  <a:cubicBezTo>
                    <a:pt x="7483" y="312"/>
                    <a:pt x="7315" y="235"/>
                    <a:pt x="7107" y="199"/>
                  </a:cubicBezTo>
                  <a:cubicBezTo>
                    <a:pt x="6994" y="181"/>
                    <a:pt x="6863" y="181"/>
                    <a:pt x="6750" y="140"/>
                  </a:cubicBezTo>
                  <a:cubicBezTo>
                    <a:pt x="6578" y="104"/>
                    <a:pt x="6410" y="86"/>
                    <a:pt x="6220" y="49"/>
                  </a:cubicBezTo>
                  <a:cubicBezTo>
                    <a:pt x="6171" y="36"/>
                    <a:pt x="6118" y="31"/>
                    <a:pt x="6065" y="31"/>
                  </a:cubicBezTo>
                  <a:cubicBezTo>
                    <a:pt x="5957" y="31"/>
                    <a:pt x="5843" y="49"/>
                    <a:pt x="5732" y="49"/>
                  </a:cubicBezTo>
                  <a:cubicBezTo>
                    <a:pt x="5411" y="27"/>
                    <a:pt x="5108" y="49"/>
                    <a:pt x="4791" y="9"/>
                  </a:cubicBezTo>
                  <a:cubicBezTo>
                    <a:pt x="4716" y="9"/>
                    <a:pt x="4648" y="1"/>
                    <a:pt x="4578" y="1"/>
                  </a:cubicBezTo>
                  <a:close/>
                </a:path>
              </a:pathLst>
            </a:custGeom>
            <a:grp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1CA7295-B697-49DF-8730-A9CFE8B4F496}"/>
              </a:ext>
            </a:extLst>
          </p:cNvPr>
          <p:cNvSpPr txBox="1"/>
          <p:nvPr/>
        </p:nvSpPr>
        <p:spPr>
          <a:xfrm>
            <a:off x="1337804" y="2810556"/>
            <a:ext cx="86384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873025"/>
                </a:solidFill>
                <a:latin typeface="#9Slide05 SVNClementine" panose="020F0502020204030203" charset="0"/>
                <a:ea typeface="LNTH-LuoLuoNotangYuanTi 1" charset="-128"/>
                <a:cs typeface="LNTH-LuoLuoNotangYuanTi 1" charset="-128"/>
              </a:rPr>
              <a:t>Kỉ</a:t>
            </a:r>
            <a:r>
              <a:rPr lang="en-US" sz="6000" b="1" dirty="0">
                <a:solidFill>
                  <a:srgbClr val="873025"/>
                </a:solidFill>
                <a:latin typeface="#9Slide05 SVNClementine" panose="020F0502020204030203" charset="0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6000" b="1" dirty="0" err="1">
                <a:solidFill>
                  <a:srgbClr val="873025"/>
                </a:solidFill>
                <a:latin typeface="#9Slide05 SVNClementine" panose="020F0502020204030203" charset="0"/>
                <a:ea typeface="LNTH-LuoLuoNotangYuanTi 1" charset="-128"/>
                <a:cs typeface="LNTH-LuoLuoNotangYuanTi 1" charset="-128"/>
              </a:rPr>
              <a:t>niệm</a:t>
            </a:r>
            <a:r>
              <a:rPr lang="en-US" sz="6000" b="1" dirty="0">
                <a:solidFill>
                  <a:srgbClr val="873025"/>
                </a:solidFill>
                <a:latin typeface="#9Slide05 SVNClementine" panose="020F0502020204030203" charset="0"/>
                <a:ea typeface="LNTH-LuoLuoNotangYuanTi 1" charset="-128"/>
                <a:cs typeface="LNTH-LuoLuoNotangYuanTi 1" charset="-128"/>
              </a:rPr>
              <a:t>, </a:t>
            </a:r>
            <a:r>
              <a:rPr lang="en-US" sz="6000" b="1" dirty="0" err="1">
                <a:solidFill>
                  <a:srgbClr val="873025"/>
                </a:solidFill>
                <a:latin typeface="#9Slide05 SVNClementine" panose="020F0502020204030203" charset="0"/>
                <a:ea typeface="LNTH-LuoLuoNotangYuanTi 1" charset="-128"/>
                <a:cs typeface="LNTH-LuoLuoNotangYuanTi 1" charset="-128"/>
              </a:rPr>
              <a:t>sự</a:t>
            </a:r>
            <a:r>
              <a:rPr lang="en-US" sz="6000" b="1" dirty="0">
                <a:solidFill>
                  <a:srgbClr val="873025"/>
                </a:solidFill>
                <a:latin typeface="#9Slide05 SVNClementine" panose="020F0502020204030203" charset="0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6000" b="1" dirty="0" err="1">
                <a:solidFill>
                  <a:srgbClr val="873025"/>
                </a:solidFill>
                <a:latin typeface="#9Slide05 SVNClementine" panose="020F0502020204030203" charset="0"/>
                <a:ea typeface="LNTH-LuoLuoNotangYuanTi 1" charset="-128"/>
                <a:cs typeface="LNTH-LuoLuoNotangYuanTi 1" charset="-128"/>
              </a:rPr>
              <a:t>kiện</a:t>
            </a:r>
            <a:r>
              <a:rPr lang="en-US" sz="6000" b="1" dirty="0">
                <a:solidFill>
                  <a:srgbClr val="873025"/>
                </a:solidFill>
                <a:latin typeface="#9Slide05 SVNClementine" panose="020F0502020204030203" charset="0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6000" b="1" dirty="0" err="1">
                <a:solidFill>
                  <a:srgbClr val="873025"/>
                </a:solidFill>
                <a:latin typeface="#9Slide05 SVNClementine" panose="020F0502020204030203" charset="0"/>
                <a:ea typeface="LNTH-LuoLuoNotangYuanTi 1" charset="-128"/>
                <a:cs typeface="LNTH-LuoLuoNotangYuanTi 1" charset="-128"/>
              </a:rPr>
              <a:t>của</a:t>
            </a:r>
            <a:r>
              <a:rPr lang="en-US" sz="6000" b="1" dirty="0">
                <a:solidFill>
                  <a:srgbClr val="873025"/>
                </a:solidFill>
                <a:latin typeface="#9Slide05 SVNClementine" panose="020F0502020204030203" charset="0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6000" b="1" dirty="0" err="1">
                <a:solidFill>
                  <a:srgbClr val="873025"/>
                </a:solidFill>
                <a:latin typeface="#9Slide05 SVNClementine" panose="020F0502020204030203" charset="0"/>
                <a:ea typeface="LNTH-LuoLuoNotangYuanTi 1" charset="-128"/>
                <a:cs typeface="LNTH-LuoLuoNotangYuanTi 1" charset="-128"/>
              </a:rPr>
              <a:t>gia</a:t>
            </a:r>
            <a:r>
              <a:rPr lang="en-US" sz="6000" b="1" dirty="0">
                <a:solidFill>
                  <a:srgbClr val="873025"/>
                </a:solidFill>
                <a:latin typeface="#9Slide05 SVNClementine" panose="020F0502020204030203" charset="0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6000" b="1" dirty="0" err="1">
                <a:solidFill>
                  <a:srgbClr val="873025"/>
                </a:solidFill>
                <a:latin typeface="#9Slide05 SVNClementine" panose="020F0502020204030203" charset="0"/>
                <a:ea typeface="LNTH-LuoLuoNotangYuanTi 1" charset="-128"/>
                <a:cs typeface="LNTH-LuoLuoNotangYuanTi 1" charset="-128"/>
              </a:rPr>
              <a:t>đình</a:t>
            </a:r>
            <a:endParaRPr lang="en-US" sz="6000" b="1" dirty="0">
              <a:solidFill>
                <a:srgbClr val="873025"/>
              </a:solidFill>
              <a:latin typeface="#9Slide05 SVNClementine" panose="020F0502020204030203" charset="0"/>
              <a:ea typeface="LNTH-LuoLuoNotangYuanTi 1" charset="-128"/>
              <a:cs typeface="LNTH-LuoLuoNotangYuanTi 1" charset="-128"/>
            </a:endParaRPr>
          </a:p>
          <a:p>
            <a:pPr algn="ctr"/>
            <a:endParaRPr lang="vi-VN" sz="2400" b="1" dirty="0">
              <a:solidFill>
                <a:srgbClr val="873025"/>
              </a:solidFill>
              <a:latin typeface="LNTH-LuoLuoNotangYuanTi 1" charset="-128"/>
              <a:ea typeface="LNTH-LuoLuoNotangYuanTi 1" charset="-128"/>
              <a:cs typeface="LNTH-LuoLuoNotangYuanTi 1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F043C3-D61D-4532-B9BA-46653A57A6B6}"/>
              </a:ext>
            </a:extLst>
          </p:cNvPr>
          <p:cNvSpPr txBox="1"/>
          <p:nvPr/>
        </p:nvSpPr>
        <p:spPr>
          <a:xfrm>
            <a:off x="686467" y="242428"/>
            <a:ext cx="4043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accent5">
                    <a:lumMod val="75000"/>
                  </a:schemeClr>
                </a:solidFill>
                <a:latin typeface="LNTH-LuoLuoNotangYuanTi 1" charset="-128"/>
                <a:ea typeface="LNTH-LuoLuoNotangYuanTi 1" charset="-128"/>
                <a:cs typeface="LNTH-LuoLuoNotangYuanTi 1" charset="-128"/>
              </a:rPr>
              <a:t>Hoạt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LNTH-LuoLuoNotangYuanTi 1" charset="-128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5400" dirty="0" err="1">
                <a:solidFill>
                  <a:schemeClr val="accent5">
                    <a:lumMod val="75000"/>
                  </a:schemeClr>
                </a:solidFill>
                <a:latin typeface="LNTH-LuoLuoNotangYuanTi 1" charset="-128"/>
                <a:ea typeface="LNTH-LuoLuoNotangYuanTi 1" charset="-128"/>
                <a:cs typeface="LNTH-LuoLuoNotangYuanTi 1" charset="-128"/>
              </a:rPr>
              <a:t>động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LNTH-LuoLuoNotangYuanTi 1" charset="-128"/>
                <a:ea typeface="LNTH-LuoLuoNotangYuanTi 1" charset="-128"/>
                <a:cs typeface="LNTH-LuoLuoNotangYuanTi 1" charset="-128"/>
              </a:rPr>
              <a:t> 1: </a:t>
            </a:r>
            <a:endParaRPr lang="vi-VN" sz="5400" dirty="0">
              <a:solidFill>
                <a:schemeClr val="accent5">
                  <a:lumMod val="75000"/>
                </a:schemeClr>
              </a:solidFill>
              <a:latin typeface="LNTH-LuoLuoNotangYuanTi 1" charset="-128"/>
              <a:ea typeface="LNTH-LuoLuoNotangYuanTi 1" charset="-128"/>
              <a:cs typeface="LNTH-LuoLuoNotangYuanTi 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658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B961F50-8F8E-73A8-2263-11147DA1ED00}"/>
              </a:ext>
            </a:extLst>
          </p:cNvPr>
          <p:cNvSpPr/>
          <p:nvPr/>
        </p:nvSpPr>
        <p:spPr>
          <a:xfrm>
            <a:off x="430924" y="252248"/>
            <a:ext cx="11330152" cy="6463862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363F209-FCC9-68E2-7F0E-334433629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4658" y="-587357"/>
            <a:ext cx="9996978" cy="62629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8DA452-93AF-45F6-AC15-34AA2DECB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609" y="159063"/>
            <a:ext cx="6733083" cy="48004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4C0649-7225-646C-D096-1A4039B514A6}"/>
              </a:ext>
            </a:extLst>
          </p:cNvPr>
          <p:cNvSpPr txBox="1"/>
          <p:nvPr/>
        </p:nvSpPr>
        <p:spPr>
          <a:xfrm>
            <a:off x="7373817" y="1713139"/>
            <a:ext cx="4095735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400" dirty="0">
                <a:ln w="2540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92D050"/>
                </a:solidFill>
                <a:latin typeface="UTM Duepuntozero" panose="02040603050506020204" pitchFamily="18" charset="0"/>
              </a:rPr>
              <a:t>Quan </a:t>
            </a:r>
            <a:r>
              <a:rPr lang="en-US" sz="5400" dirty="0" err="1">
                <a:ln w="2540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92D050"/>
                </a:solidFill>
                <a:latin typeface="UTM Duepuntozero" panose="02040603050506020204" pitchFamily="18" charset="0"/>
              </a:rPr>
              <a:t>sát</a:t>
            </a:r>
            <a:r>
              <a:rPr lang="en-US" sz="5400" dirty="0">
                <a:ln w="2540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92D05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dirty="0" err="1">
                <a:ln w="2540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92D050"/>
                </a:solidFill>
                <a:latin typeface="UTM Duepuntozero" panose="02040603050506020204" pitchFamily="18" charset="0"/>
              </a:rPr>
              <a:t>và</a:t>
            </a:r>
            <a:r>
              <a:rPr lang="en-US" sz="5400" dirty="0">
                <a:ln w="2540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92D050"/>
                </a:solidFill>
                <a:latin typeface="UTM Duepuntozero" panose="02040603050506020204" pitchFamily="18" charset="0"/>
              </a:rPr>
              <a:t> </a:t>
            </a:r>
          </a:p>
          <a:p>
            <a:pPr algn="ctr"/>
            <a:r>
              <a:rPr lang="en-US" sz="5400" dirty="0" err="1">
                <a:ln w="2540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92D050"/>
                </a:solidFill>
                <a:latin typeface="UTM Duepuntozero" panose="02040603050506020204" pitchFamily="18" charset="0"/>
              </a:rPr>
              <a:t>trả</a:t>
            </a:r>
            <a:r>
              <a:rPr lang="en-US" sz="5400" dirty="0">
                <a:ln w="2540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92D05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dirty="0" err="1">
                <a:ln w="2540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92D050"/>
                </a:solidFill>
                <a:latin typeface="UTM Duepuntozero" panose="02040603050506020204" pitchFamily="18" charset="0"/>
              </a:rPr>
              <a:t>lời</a:t>
            </a:r>
            <a:r>
              <a:rPr lang="en-US" sz="5400" dirty="0">
                <a:ln w="2540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92D05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dirty="0" err="1">
                <a:ln w="2540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92D050"/>
                </a:solidFill>
                <a:latin typeface="UTM Duepuntozero" panose="02040603050506020204" pitchFamily="18" charset="0"/>
              </a:rPr>
              <a:t>câu</a:t>
            </a:r>
            <a:r>
              <a:rPr lang="en-US" sz="5400" dirty="0">
                <a:ln w="2540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92D05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dirty="0" err="1">
                <a:ln w="2540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92D050"/>
                </a:solidFill>
                <a:latin typeface="UTM Duepuntozero" panose="02040603050506020204" pitchFamily="18" charset="0"/>
              </a:rPr>
              <a:t>hỏi</a:t>
            </a:r>
            <a:endParaRPr lang="en-US" sz="5400" dirty="0">
              <a:ln w="25400">
                <a:solidFill>
                  <a:schemeClr val="accent6">
                    <a:lumMod val="75000"/>
                  </a:schemeClr>
                </a:solidFill>
              </a:ln>
              <a:solidFill>
                <a:srgbClr val="92D050"/>
              </a:solidFill>
              <a:latin typeface="UTM Duepuntozero" panose="02040603050506020204" pitchFamily="18" charset="0"/>
            </a:endParaRP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DA77AAFE-B058-A4C5-84CA-326C01335F4A}"/>
              </a:ext>
            </a:extLst>
          </p:cNvPr>
          <p:cNvSpPr txBox="1"/>
          <p:nvPr/>
        </p:nvSpPr>
        <p:spPr>
          <a:xfrm>
            <a:off x="7223542" y="647161"/>
            <a:ext cx="2369372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iCiel Crocante" panose="02000000000000000000" pitchFamily="50" charset="0"/>
              </a:rPr>
              <a:t>Thảo</a:t>
            </a:r>
            <a:r>
              <a:rPr lang="en-US" sz="3200" dirty="0">
                <a:solidFill>
                  <a:srgbClr val="C00000"/>
                </a:solidFill>
                <a:latin typeface="iCiel Crocante" panose="02000000000000000000" pitchFamily="50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iCiel Crocante" panose="02000000000000000000" pitchFamily="50" charset="0"/>
              </a:rPr>
              <a:t>luận</a:t>
            </a:r>
            <a:r>
              <a:rPr lang="en-US" sz="3200" dirty="0">
                <a:solidFill>
                  <a:srgbClr val="C00000"/>
                </a:solidFill>
                <a:latin typeface="iCiel Crocante" panose="02000000000000000000" pitchFamily="50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iCiel Crocante" panose="02000000000000000000" pitchFamily="50" charset="0"/>
              </a:rPr>
              <a:t>nhóm</a:t>
            </a:r>
            <a:r>
              <a:rPr lang="en-US" sz="3200" dirty="0">
                <a:solidFill>
                  <a:srgbClr val="C00000"/>
                </a:solidFill>
                <a:latin typeface="iCiel Crocante" panose="02000000000000000000" pitchFamily="50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iCiel Crocante" panose="02000000000000000000" pitchFamily="50" charset="0"/>
              </a:rPr>
              <a:t>đôi</a:t>
            </a:r>
            <a:endParaRPr lang="en-US" sz="3200" dirty="0">
              <a:solidFill>
                <a:srgbClr val="C00000"/>
              </a:solidFill>
              <a:latin typeface="iCiel Crocante" panose="02000000000000000000" pitchFamily="50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9E9539D-97C0-2598-813E-86C42952397A}"/>
              </a:ext>
            </a:extLst>
          </p:cNvPr>
          <p:cNvGrpSpPr/>
          <p:nvPr/>
        </p:nvGrpSpPr>
        <p:grpSpPr>
          <a:xfrm>
            <a:off x="5229036" y="3057156"/>
            <a:ext cx="6949610" cy="2163967"/>
            <a:chOff x="5229036" y="3057156"/>
            <a:chExt cx="6949610" cy="216396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932326C-2BBF-6070-A8F4-545AF8EFA82C}"/>
                </a:ext>
              </a:extLst>
            </p:cNvPr>
            <p:cNvGrpSpPr/>
            <p:nvPr/>
          </p:nvGrpSpPr>
          <p:grpSpPr>
            <a:xfrm>
              <a:off x="5229036" y="3057156"/>
              <a:ext cx="6648484" cy="2163967"/>
              <a:chOff x="5931837" y="1903257"/>
              <a:chExt cx="6085194" cy="216396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7FAC1DB-75CA-7FC0-6486-2E1C591FCCB1}"/>
                  </a:ext>
                </a:extLst>
              </p:cNvPr>
              <p:cNvGrpSpPr/>
              <p:nvPr/>
            </p:nvGrpSpPr>
            <p:grpSpPr>
              <a:xfrm>
                <a:off x="6481255" y="2609987"/>
                <a:ext cx="5535776" cy="1457237"/>
                <a:chOff x="1650124" y="2144110"/>
                <a:chExt cx="9727324" cy="2017987"/>
              </a:xfrm>
            </p:grpSpPr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A3F28A15-D6EA-B33E-8D4D-EC50228EF171}"/>
                    </a:ext>
                  </a:extLst>
                </p:cNvPr>
                <p:cNvSpPr/>
                <p:nvPr/>
              </p:nvSpPr>
              <p:spPr>
                <a:xfrm>
                  <a:off x="1650124" y="2144110"/>
                  <a:ext cx="9727324" cy="2017987"/>
                </a:xfrm>
                <a:prstGeom prst="roundRect">
                  <a:avLst/>
                </a:prstGeom>
                <a:solidFill>
                  <a:srgbClr val="FFFDF7"/>
                </a:solidFill>
                <a:ln w="5715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BD0FCE5F-8ECA-F26D-107C-448FB46527C9}"/>
                    </a:ext>
                  </a:extLst>
                </p:cNvPr>
                <p:cNvSpPr/>
                <p:nvPr/>
              </p:nvSpPr>
              <p:spPr>
                <a:xfrm>
                  <a:off x="1765737" y="2228193"/>
                  <a:ext cx="9532884" cy="1828799"/>
                </a:xfrm>
                <a:prstGeom prst="roundRect">
                  <a:avLst/>
                </a:prstGeom>
                <a:noFill/>
                <a:ln w="57150">
                  <a:solidFill>
                    <a:schemeClr val="accent4">
                      <a:lumMod val="75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1B99BF3-4AA4-2907-617E-3A9546B7CE25}"/>
                  </a:ext>
                </a:extLst>
              </p:cNvPr>
              <p:cNvGrpSpPr/>
              <p:nvPr/>
            </p:nvGrpSpPr>
            <p:grpSpPr>
              <a:xfrm>
                <a:off x="5931837" y="1903257"/>
                <a:ext cx="1326576" cy="1224496"/>
                <a:chOff x="506434" y="2684807"/>
                <a:chExt cx="2897551" cy="289755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54028C10-6001-705B-3021-032900293C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2500" l="10000" r="90000">
                              <a14:foregroundMark x1="63438" y1="88906" x2="63438" y2="92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6434" y="2684807"/>
                  <a:ext cx="2897551" cy="2897550"/>
                </a:xfrm>
                <a:prstGeom prst="rect">
                  <a:avLst/>
                </a:prstGeom>
              </p:spPr>
            </p:pic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86D59CF-55AF-1055-01C3-FE4EACC98873}"/>
                    </a:ext>
                  </a:extLst>
                </p:cNvPr>
                <p:cNvSpPr txBox="1"/>
                <p:nvPr/>
              </p:nvSpPr>
              <p:spPr>
                <a:xfrm>
                  <a:off x="1456208" y="3243311"/>
                  <a:ext cx="515006" cy="18359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400">
                      <a:solidFill>
                        <a:srgbClr val="FF0000"/>
                      </a:solidFill>
                      <a:latin typeface="LNTH-LuoLuoNotangYuanTi 1" charset="-128"/>
                      <a:ea typeface="LNTH-LuoLuoNotangYuanTi 1" charset="-128"/>
                      <a:cs typeface="LNTH-LuoLuoNotangYuanTi 1" charset="-128"/>
                    </a:rPr>
                    <a:t>?</a:t>
                  </a:r>
                  <a:endParaRPr lang="vi-VN" sz="5400">
                    <a:solidFill>
                      <a:srgbClr val="FF0000"/>
                    </a:solidFill>
                    <a:latin typeface="LNTH-LuoLuoNotangYuanTi 1" charset="-128"/>
                    <a:ea typeface="LNTH-LuoLuoNotangYuanTi 1" charset="-128"/>
                    <a:cs typeface="LNTH-LuoLuoNotangYuanTi 1" charset="-128"/>
                  </a:endParaRP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8D63A7-B70C-F3C4-ABD0-592226903F9C}"/>
                </a:ext>
              </a:extLst>
            </p:cNvPr>
            <p:cNvSpPr txBox="1"/>
            <p:nvPr/>
          </p:nvSpPr>
          <p:spPr>
            <a:xfrm>
              <a:off x="5901197" y="3911937"/>
              <a:ext cx="627744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/>
                <a:t>	An và Hùng đang kể cho nhau nghe sự kiện gì của gia đình?</a:t>
              </a:r>
              <a:endParaRPr lang="vi-VN" sz="340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D32D58-72ED-C885-9260-6D67F7DBA393}"/>
              </a:ext>
            </a:extLst>
          </p:cNvPr>
          <p:cNvGrpSpPr/>
          <p:nvPr/>
        </p:nvGrpSpPr>
        <p:grpSpPr>
          <a:xfrm>
            <a:off x="1448498" y="5017901"/>
            <a:ext cx="8602086" cy="1639810"/>
            <a:chOff x="1448498" y="5017901"/>
            <a:chExt cx="8602086" cy="163981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316BDEC-E684-F3F2-BED1-8FCD078B3EFE}"/>
                </a:ext>
              </a:extLst>
            </p:cNvPr>
            <p:cNvGrpSpPr/>
            <p:nvPr/>
          </p:nvGrpSpPr>
          <p:grpSpPr>
            <a:xfrm>
              <a:off x="1448498" y="5017901"/>
              <a:ext cx="8602086" cy="1639810"/>
              <a:chOff x="1448498" y="5017901"/>
              <a:chExt cx="8602086" cy="163981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95FE5B0-41FC-7096-DB3C-7664E0981DF1}"/>
                  </a:ext>
                </a:extLst>
              </p:cNvPr>
              <p:cNvGrpSpPr/>
              <p:nvPr/>
            </p:nvGrpSpPr>
            <p:grpSpPr>
              <a:xfrm>
                <a:off x="1988817" y="5635299"/>
                <a:ext cx="8061767" cy="1022412"/>
                <a:chOff x="1650124" y="2144110"/>
                <a:chExt cx="9727324" cy="2017987"/>
              </a:xfrm>
            </p:grpSpPr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D2934090-1DF3-EB7E-5C31-575ADD9EA0B8}"/>
                    </a:ext>
                  </a:extLst>
                </p:cNvPr>
                <p:cNvSpPr/>
                <p:nvPr/>
              </p:nvSpPr>
              <p:spPr>
                <a:xfrm>
                  <a:off x="1650124" y="2144110"/>
                  <a:ext cx="9727324" cy="2017987"/>
                </a:xfrm>
                <a:prstGeom prst="roundRect">
                  <a:avLst/>
                </a:prstGeom>
                <a:solidFill>
                  <a:srgbClr val="FFFDF7"/>
                </a:solidFill>
                <a:ln w="57150">
                  <a:solidFill>
                    <a:srgbClr val="FEC2E9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1A9102D7-8193-B578-E815-5E6DF72E558B}"/>
                    </a:ext>
                  </a:extLst>
                </p:cNvPr>
                <p:cNvSpPr/>
                <p:nvPr/>
              </p:nvSpPr>
              <p:spPr>
                <a:xfrm>
                  <a:off x="1765737" y="2228193"/>
                  <a:ext cx="9532884" cy="1828799"/>
                </a:xfrm>
                <a:prstGeom prst="roundRect">
                  <a:avLst/>
                </a:prstGeom>
                <a:noFill/>
                <a:ln w="57150">
                  <a:solidFill>
                    <a:srgbClr val="EA7AA7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F8F2120-C521-34CF-9973-F4C88CC51AC1}"/>
                  </a:ext>
                </a:extLst>
              </p:cNvPr>
              <p:cNvGrpSpPr/>
              <p:nvPr/>
            </p:nvGrpSpPr>
            <p:grpSpPr>
              <a:xfrm>
                <a:off x="1448498" y="5017901"/>
                <a:ext cx="1516496" cy="1373872"/>
                <a:chOff x="474569" y="2683864"/>
                <a:chExt cx="1755900" cy="1785014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0867FBFC-1A87-3E05-FF07-CA683D8177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7969" r="90000">
                              <a14:foregroundMark x1="12500" y1="22656" x2="7969" y2="2265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74569" y="2683864"/>
                  <a:ext cx="1755900" cy="1785014"/>
                </a:xfrm>
                <a:prstGeom prst="rect">
                  <a:avLst/>
                </a:prstGeom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4AC21A1-00D6-28D4-999E-C44E6589E540}"/>
                    </a:ext>
                  </a:extLst>
                </p:cNvPr>
                <p:cNvSpPr txBox="1"/>
                <p:nvPr/>
              </p:nvSpPr>
              <p:spPr>
                <a:xfrm>
                  <a:off x="1095015" y="3259033"/>
                  <a:ext cx="515007" cy="9065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>
                      <a:solidFill>
                        <a:srgbClr val="FF0000"/>
                      </a:solidFill>
                      <a:latin typeface="LNTH-LuoLuoNotangYuanTi 1" charset="-128"/>
                      <a:ea typeface="LNTH-LuoLuoNotangYuanTi 1" charset="-128"/>
                      <a:cs typeface="LNTH-LuoLuoNotangYuanTi 1" charset="-128"/>
                    </a:rPr>
                    <a:t>?</a:t>
                  </a:r>
                  <a:endParaRPr lang="vi-VN" sz="4400">
                    <a:solidFill>
                      <a:srgbClr val="FF0000"/>
                    </a:solidFill>
                    <a:latin typeface="LNTH-LuoLuoNotangYuanTi 1" charset="-128"/>
                    <a:ea typeface="LNTH-LuoLuoNotangYuanTi 1" charset="-128"/>
                    <a:cs typeface="LNTH-LuoLuoNotangYuanTi 1" charset="-128"/>
                  </a:endParaRPr>
                </a:p>
              </p:txBody>
            </p:sp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91D50B-7E9B-F38D-87A4-E2F17EC88D0D}"/>
                </a:ext>
              </a:extLst>
            </p:cNvPr>
            <p:cNvSpPr txBox="1"/>
            <p:nvPr/>
          </p:nvSpPr>
          <p:spPr>
            <a:xfrm>
              <a:off x="2761983" y="5818014"/>
              <a:ext cx="7255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Sự kiện đó diễn ra vào thời gian nào?</a:t>
              </a:r>
              <a:endParaRPr lang="vi-VN" sz="3600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A7DB3F5-09C7-A5BE-FF5F-E5EF22237F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129" y="401218"/>
            <a:ext cx="1967023" cy="131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8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75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Rectangle: Rounded Corners 322">
            <a:extLst>
              <a:ext uri="{FF2B5EF4-FFF2-40B4-BE49-F238E27FC236}">
                <a16:creationId xmlns:a16="http://schemas.microsoft.com/office/drawing/2014/main" id="{67E5C3FA-7051-38AD-7F19-2ED912C9FE9E}"/>
              </a:ext>
            </a:extLst>
          </p:cNvPr>
          <p:cNvSpPr/>
          <p:nvPr/>
        </p:nvSpPr>
        <p:spPr>
          <a:xfrm>
            <a:off x="453512" y="255915"/>
            <a:ext cx="11330152" cy="6463862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A2FC1A1-261D-1C9C-B7B1-99E0ED76F08E}"/>
              </a:ext>
            </a:extLst>
          </p:cNvPr>
          <p:cNvSpPr/>
          <p:nvPr/>
        </p:nvSpPr>
        <p:spPr>
          <a:xfrm>
            <a:off x="739948" y="302544"/>
            <a:ext cx="3337530" cy="1186013"/>
          </a:xfrm>
          <a:prstGeom prst="wedgeRoundRectCallout">
            <a:avLst>
              <a:gd name="adj1" fmla="val -5662"/>
              <a:gd name="adj2" fmla="val 78163"/>
              <a:gd name="adj3" fmla="val 16667"/>
            </a:avLst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iCiel Crocante" panose="02000000000000000000" pitchFamily="50" charset="0"/>
              </a:rPr>
              <a:t>Cùng</a:t>
            </a:r>
            <a:r>
              <a:rPr lang="en-US" sz="3600" dirty="0">
                <a:solidFill>
                  <a:srgbClr val="FF0000"/>
                </a:solidFill>
                <a:latin typeface="iCiel Crocante" panose="02000000000000000000" pitchFamily="50" charset="0"/>
              </a:rPr>
              <a:t> chia </a:t>
            </a:r>
            <a:r>
              <a:rPr lang="en-US" sz="3600" dirty="0" err="1">
                <a:solidFill>
                  <a:srgbClr val="FF0000"/>
                </a:solidFill>
                <a:latin typeface="iCiel Crocante" panose="02000000000000000000" pitchFamily="50" charset="0"/>
              </a:rPr>
              <a:t>sẻ</a:t>
            </a:r>
            <a:endParaRPr lang="en-US" sz="3600" dirty="0">
              <a:solidFill>
                <a:srgbClr val="FF0000"/>
              </a:solidFill>
              <a:latin typeface="iCiel Crocante" panose="02000000000000000000" pitchFamily="50" charset="0"/>
            </a:endParaRPr>
          </a:p>
        </p:txBody>
      </p: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B408FD7E-CD02-8CA5-F5C8-B73760551B1C}"/>
              </a:ext>
            </a:extLst>
          </p:cNvPr>
          <p:cNvGrpSpPr/>
          <p:nvPr/>
        </p:nvGrpSpPr>
        <p:grpSpPr>
          <a:xfrm>
            <a:off x="408070" y="4176513"/>
            <a:ext cx="4118708" cy="2367470"/>
            <a:chOff x="7930237" y="854592"/>
            <a:chExt cx="5085471" cy="2367470"/>
          </a:xfrm>
        </p:grpSpPr>
        <p:pic>
          <p:nvPicPr>
            <p:cNvPr id="310" name="Graphic 309">
              <a:extLst>
                <a:ext uri="{FF2B5EF4-FFF2-40B4-BE49-F238E27FC236}">
                  <a16:creationId xmlns:a16="http://schemas.microsoft.com/office/drawing/2014/main" id="{ECF57834-624C-38D0-0A6E-42320EB87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30237" y="854592"/>
              <a:ext cx="5085471" cy="2367470"/>
            </a:xfrm>
            <a:prstGeom prst="rect">
              <a:avLst/>
            </a:prstGeom>
          </p:spPr>
        </p:pic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E1985595-C7DB-D974-E528-70CB43AF270B}"/>
                </a:ext>
              </a:extLst>
            </p:cNvPr>
            <p:cNvSpPr txBox="1"/>
            <p:nvPr/>
          </p:nvSpPr>
          <p:spPr>
            <a:xfrm>
              <a:off x="8045569" y="1048975"/>
              <a:ext cx="4656316" cy="18466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Các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nhóm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khác</a:t>
              </a:r>
              <a:endParaRPr lang="en-US" sz="4000" b="1" dirty="0">
                <a:solidFill>
                  <a:schemeClr val="accent2">
                    <a:lumMod val="50000"/>
                  </a:schemeClr>
                </a:solidFill>
                <a:latin typeface="+mj-lt"/>
              </a:endParaRPr>
            </a:p>
            <a:p>
              <a:pPr algn="ctr"/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Lắng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nghe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 –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góp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 ý -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bổ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 sung</a:t>
              </a:r>
            </a:p>
          </p:txBody>
        </p:sp>
      </p:grp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86722D03-9097-33C7-0464-C0D5FF3216B8}"/>
              </a:ext>
            </a:extLst>
          </p:cNvPr>
          <p:cNvGrpSpPr/>
          <p:nvPr/>
        </p:nvGrpSpPr>
        <p:grpSpPr>
          <a:xfrm>
            <a:off x="1464718" y="3308460"/>
            <a:ext cx="2126095" cy="1115841"/>
            <a:chOff x="7451028" y="3291786"/>
            <a:chExt cx="7576527" cy="3976398"/>
          </a:xfrm>
        </p:grpSpPr>
        <p:pic>
          <p:nvPicPr>
            <p:cNvPr id="313" name="Graphic 312">
              <a:extLst>
                <a:ext uri="{FF2B5EF4-FFF2-40B4-BE49-F238E27FC236}">
                  <a16:creationId xmlns:a16="http://schemas.microsoft.com/office/drawing/2014/main" id="{ED71630D-8E1E-CADE-B9EE-447161811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84185" y="3291786"/>
              <a:ext cx="2740143" cy="1762846"/>
            </a:xfrm>
            <a:prstGeom prst="rect">
              <a:avLst/>
            </a:prstGeom>
          </p:spPr>
        </p:pic>
        <p:pic>
          <p:nvPicPr>
            <p:cNvPr id="314" name="Graphic 313">
              <a:extLst>
                <a:ext uri="{FF2B5EF4-FFF2-40B4-BE49-F238E27FC236}">
                  <a16:creationId xmlns:a16="http://schemas.microsoft.com/office/drawing/2014/main" id="{E3E4243A-3CC6-BD6D-9F3A-8BF158088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670603" y="3547097"/>
              <a:ext cx="2740143" cy="1762846"/>
            </a:xfrm>
            <a:prstGeom prst="rect">
              <a:avLst/>
            </a:prstGeom>
          </p:spPr>
        </p:pic>
        <p:pic>
          <p:nvPicPr>
            <p:cNvPr id="315" name="Graphic 314">
              <a:extLst>
                <a:ext uri="{FF2B5EF4-FFF2-40B4-BE49-F238E27FC236}">
                  <a16:creationId xmlns:a16="http://schemas.microsoft.com/office/drawing/2014/main" id="{22C295DE-D988-3AB8-B507-0AC2E64F9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451028" y="4124006"/>
              <a:ext cx="4219575" cy="2714625"/>
            </a:xfrm>
            <a:prstGeom prst="rect">
              <a:avLst/>
            </a:prstGeom>
          </p:spPr>
        </p:pic>
        <p:pic>
          <p:nvPicPr>
            <p:cNvPr id="317" name="Graphic 316">
              <a:extLst>
                <a:ext uri="{FF2B5EF4-FFF2-40B4-BE49-F238E27FC236}">
                  <a16:creationId xmlns:a16="http://schemas.microsoft.com/office/drawing/2014/main" id="{C7DC42B4-FDE5-C573-BE96-9AE8494FE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110866" y="4469428"/>
              <a:ext cx="2916689" cy="1876425"/>
            </a:xfrm>
            <a:prstGeom prst="rect">
              <a:avLst/>
            </a:prstGeom>
          </p:spPr>
        </p:pic>
        <p:pic>
          <p:nvPicPr>
            <p:cNvPr id="318" name="Graphic 317">
              <a:extLst>
                <a:ext uri="{FF2B5EF4-FFF2-40B4-BE49-F238E27FC236}">
                  <a16:creationId xmlns:a16="http://schemas.microsoft.com/office/drawing/2014/main" id="{DE188E88-8F5B-CA0E-911C-0B22641F7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507893" y="4553559"/>
              <a:ext cx="4219575" cy="2714625"/>
            </a:xfrm>
            <a:prstGeom prst="rect">
              <a:avLst/>
            </a:prstGeom>
          </p:spPr>
        </p:pic>
      </p:grpSp>
      <p:pic>
        <p:nvPicPr>
          <p:cNvPr id="321" name="Picture 320">
            <a:extLst>
              <a:ext uri="{FF2B5EF4-FFF2-40B4-BE49-F238E27FC236}">
                <a16:creationId xmlns:a16="http://schemas.microsoft.com/office/drawing/2014/main" id="{CFB8E7A2-5BF9-6E71-EE75-403AF2B5DD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8" b="90620" l="6000" r="99600">
                        <a14:foregroundMark x1="32100" y1="9592" x2="54000" y2="9168"/>
                        <a14:foregroundMark x1="39100" y1="38474" x2="49600" y2="38474"/>
                        <a14:foregroundMark x1="25900" y1="74563" x2="13300" y2="86222"/>
                        <a14:foregroundMark x1="49000" y1="74245" x2="53500" y2="86328"/>
                        <a14:foregroundMark x1="53500" y1="86328" x2="60400" y2="90090"/>
                        <a14:foregroundMark x1="13000" y1="86222" x2="13000" y2="86222"/>
                        <a14:foregroundMark x1="11900" y1="86222" x2="11600" y2="88553"/>
                        <a14:foregroundMark x1="56300" y1="90832" x2="56300" y2="90832"/>
                        <a14:foregroundMark x1="50500" y1="90567" x2="54300" y2="90673"/>
                        <a14:foregroundMark x1="45500" y1="88659" x2="49900" y2="90673"/>
                        <a14:foregroundMark x1="41100" y1="87758" x2="45500" y2="89295"/>
                        <a14:foregroundMark x1="8100" y1="87599" x2="6000" y2="86222"/>
                        <a14:foregroundMark x1="87900" y1="36142" x2="96700" y2="33810"/>
                        <a14:foregroundMark x1="96100" y1="36460" x2="97600" y2="36301"/>
                        <a14:foregroundMark x1="96700" y1="33333" x2="99600" y2="32856"/>
                        <a14:foregroundMark x1="60100" y1="86486" x2="62800" y2="9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55" y="1328394"/>
            <a:ext cx="1640650" cy="3095907"/>
          </a:xfrm>
          <a:prstGeom prst="rect">
            <a:avLst/>
          </a:prstGeom>
        </p:spPr>
      </p:pic>
      <p:grpSp>
        <p:nvGrpSpPr>
          <p:cNvPr id="324" name="Group 323">
            <a:extLst>
              <a:ext uri="{FF2B5EF4-FFF2-40B4-BE49-F238E27FC236}">
                <a16:creationId xmlns:a16="http://schemas.microsoft.com/office/drawing/2014/main" id="{EE554913-E17F-C2B5-A528-F63BF8DF4B54}"/>
              </a:ext>
            </a:extLst>
          </p:cNvPr>
          <p:cNvGrpSpPr/>
          <p:nvPr/>
        </p:nvGrpSpPr>
        <p:grpSpPr>
          <a:xfrm>
            <a:off x="4680416" y="3836433"/>
            <a:ext cx="7186108" cy="1894093"/>
            <a:chOff x="5229036" y="3057156"/>
            <a:chExt cx="6648484" cy="1894093"/>
          </a:xfrm>
        </p:grpSpPr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05621F6F-586F-A7BF-6C87-A9C498334F42}"/>
                </a:ext>
              </a:extLst>
            </p:cNvPr>
            <p:cNvGrpSpPr/>
            <p:nvPr/>
          </p:nvGrpSpPr>
          <p:grpSpPr>
            <a:xfrm>
              <a:off x="5229036" y="3057156"/>
              <a:ext cx="6648484" cy="1894093"/>
              <a:chOff x="5931837" y="1903257"/>
              <a:chExt cx="6085194" cy="1894093"/>
            </a:xfrm>
          </p:grpSpPr>
          <p:grpSp>
            <p:nvGrpSpPr>
              <p:cNvPr id="327" name="Group 326">
                <a:extLst>
                  <a:ext uri="{FF2B5EF4-FFF2-40B4-BE49-F238E27FC236}">
                    <a16:creationId xmlns:a16="http://schemas.microsoft.com/office/drawing/2014/main" id="{847618E4-124B-6C29-05EF-ED3724D47EE4}"/>
                  </a:ext>
                </a:extLst>
              </p:cNvPr>
              <p:cNvGrpSpPr/>
              <p:nvPr/>
            </p:nvGrpSpPr>
            <p:grpSpPr>
              <a:xfrm>
                <a:off x="6481255" y="2609988"/>
                <a:ext cx="5535776" cy="1187362"/>
                <a:chOff x="1650124" y="2144111"/>
                <a:chExt cx="9727324" cy="1644263"/>
              </a:xfrm>
            </p:grpSpPr>
            <p:sp>
              <p:nvSpPr>
                <p:cNvPr id="331" name="Rectangle: Rounded Corners 330">
                  <a:extLst>
                    <a:ext uri="{FF2B5EF4-FFF2-40B4-BE49-F238E27FC236}">
                      <a16:creationId xmlns:a16="http://schemas.microsoft.com/office/drawing/2014/main" id="{5BA23DF4-97FB-F72B-7410-41EB1C8E3B8C}"/>
                    </a:ext>
                  </a:extLst>
                </p:cNvPr>
                <p:cNvSpPr/>
                <p:nvPr/>
              </p:nvSpPr>
              <p:spPr>
                <a:xfrm>
                  <a:off x="1650124" y="2144111"/>
                  <a:ext cx="9727324" cy="1644263"/>
                </a:xfrm>
                <a:prstGeom prst="roundRect">
                  <a:avLst/>
                </a:prstGeom>
                <a:solidFill>
                  <a:srgbClr val="FFFDF7"/>
                </a:solidFill>
                <a:ln w="5715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32" name="Rectangle: Rounded Corners 331">
                  <a:extLst>
                    <a:ext uri="{FF2B5EF4-FFF2-40B4-BE49-F238E27FC236}">
                      <a16:creationId xmlns:a16="http://schemas.microsoft.com/office/drawing/2014/main" id="{7BC085F1-08B8-1503-B2AB-4000A79B5E3C}"/>
                    </a:ext>
                  </a:extLst>
                </p:cNvPr>
                <p:cNvSpPr/>
                <p:nvPr/>
              </p:nvSpPr>
              <p:spPr>
                <a:xfrm>
                  <a:off x="1765737" y="2228194"/>
                  <a:ext cx="9532884" cy="1461601"/>
                </a:xfrm>
                <a:prstGeom prst="roundRect">
                  <a:avLst/>
                </a:prstGeom>
                <a:noFill/>
                <a:ln w="57150">
                  <a:solidFill>
                    <a:schemeClr val="accent4">
                      <a:lumMod val="75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328" name="Group 327">
                <a:extLst>
                  <a:ext uri="{FF2B5EF4-FFF2-40B4-BE49-F238E27FC236}">
                    <a16:creationId xmlns:a16="http://schemas.microsoft.com/office/drawing/2014/main" id="{91979BE4-50C1-FEE6-E992-21540AF90AE2}"/>
                  </a:ext>
                </a:extLst>
              </p:cNvPr>
              <p:cNvGrpSpPr/>
              <p:nvPr/>
            </p:nvGrpSpPr>
            <p:grpSpPr>
              <a:xfrm>
                <a:off x="5931837" y="1903257"/>
                <a:ext cx="1326576" cy="1224496"/>
                <a:chOff x="506434" y="2684807"/>
                <a:chExt cx="2897551" cy="2897550"/>
              </a:xfrm>
            </p:grpSpPr>
            <p:pic>
              <p:nvPicPr>
                <p:cNvPr id="329" name="Picture 328">
                  <a:extLst>
                    <a:ext uri="{FF2B5EF4-FFF2-40B4-BE49-F238E27FC236}">
                      <a16:creationId xmlns:a16="http://schemas.microsoft.com/office/drawing/2014/main" id="{CFEC317A-0DC3-85AA-8A59-7AFBC1122E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2500" l="10000" r="90000">
                              <a14:foregroundMark x1="63438" y1="88906" x2="63438" y2="92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6434" y="2684807"/>
                  <a:ext cx="2897551" cy="2897550"/>
                </a:xfrm>
                <a:prstGeom prst="rect">
                  <a:avLst/>
                </a:prstGeom>
              </p:spPr>
            </p:pic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F61C6245-E38F-E484-431B-1F32413819EA}"/>
                    </a:ext>
                  </a:extLst>
                </p:cNvPr>
                <p:cNvSpPr txBox="1"/>
                <p:nvPr/>
              </p:nvSpPr>
              <p:spPr>
                <a:xfrm>
                  <a:off x="1456208" y="3243311"/>
                  <a:ext cx="515006" cy="18359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400">
                      <a:solidFill>
                        <a:srgbClr val="FF0000"/>
                      </a:solidFill>
                      <a:latin typeface="LNTH-LuoLuoNotangYuanTi 1" charset="-128"/>
                      <a:ea typeface="LNTH-LuoLuoNotangYuanTi 1" charset="-128"/>
                      <a:cs typeface="LNTH-LuoLuoNotangYuanTi 1" charset="-128"/>
                    </a:rPr>
                    <a:t>?</a:t>
                  </a:r>
                  <a:endParaRPr lang="vi-VN" sz="5400">
                    <a:solidFill>
                      <a:srgbClr val="FF0000"/>
                    </a:solidFill>
                    <a:latin typeface="LNTH-LuoLuoNotangYuanTi 1" charset="-128"/>
                    <a:ea typeface="LNTH-LuoLuoNotangYuanTi 1" charset="-128"/>
                    <a:cs typeface="LNTH-LuoLuoNotangYuanTi 1" charset="-128"/>
                  </a:endParaRPr>
                </a:p>
              </p:txBody>
            </p:sp>
          </p:grpSp>
        </p:grpSp>
        <p:sp>
          <p:nvSpPr>
            <p:cNvPr id="326" name="TextBox 325">
              <a:extLst>
                <a:ext uri="{FF2B5EF4-FFF2-40B4-BE49-F238E27FC236}">
                  <a16:creationId xmlns:a16="http://schemas.microsoft.com/office/drawing/2014/main" id="{86589397-87F8-3CAC-9CDE-D8323911B7F1}"/>
                </a:ext>
              </a:extLst>
            </p:cNvPr>
            <p:cNvSpPr txBox="1"/>
            <p:nvPr/>
          </p:nvSpPr>
          <p:spPr>
            <a:xfrm>
              <a:off x="5872857" y="3802843"/>
              <a:ext cx="596702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	An và Hùng đang kể cho nhau nghe sự kiện gì của gia đình?</a:t>
              </a:r>
              <a:endParaRPr lang="vi-VN" sz="3200"/>
            </a:p>
          </p:txBody>
        </p:sp>
      </p:grpSp>
      <p:grpSp>
        <p:nvGrpSpPr>
          <p:cNvPr id="333" name="Group 332">
            <a:extLst>
              <a:ext uri="{FF2B5EF4-FFF2-40B4-BE49-F238E27FC236}">
                <a16:creationId xmlns:a16="http://schemas.microsoft.com/office/drawing/2014/main" id="{83960C1B-C085-3EA5-3510-3848040BA9AF}"/>
              </a:ext>
            </a:extLst>
          </p:cNvPr>
          <p:cNvGrpSpPr/>
          <p:nvPr/>
        </p:nvGrpSpPr>
        <p:grpSpPr>
          <a:xfrm>
            <a:off x="4572220" y="5605850"/>
            <a:ext cx="7497880" cy="1132516"/>
            <a:chOff x="1518582" y="5047511"/>
            <a:chExt cx="8532002" cy="1610200"/>
          </a:xfrm>
        </p:grpSpPr>
        <p:grpSp>
          <p:nvGrpSpPr>
            <p:cNvPr id="334" name="Group 333">
              <a:extLst>
                <a:ext uri="{FF2B5EF4-FFF2-40B4-BE49-F238E27FC236}">
                  <a16:creationId xmlns:a16="http://schemas.microsoft.com/office/drawing/2014/main" id="{71615547-E148-57CA-E517-3E729BEA60BE}"/>
                </a:ext>
              </a:extLst>
            </p:cNvPr>
            <p:cNvGrpSpPr/>
            <p:nvPr/>
          </p:nvGrpSpPr>
          <p:grpSpPr>
            <a:xfrm>
              <a:off x="1518582" y="5047511"/>
              <a:ext cx="8532002" cy="1610200"/>
              <a:chOff x="1518582" y="5047511"/>
              <a:chExt cx="8532002" cy="1610200"/>
            </a:xfrm>
          </p:grpSpPr>
          <p:grpSp>
            <p:nvGrpSpPr>
              <p:cNvPr id="336" name="Group 335">
                <a:extLst>
                  <a:ext uri="{FF2B5EF4-FFF2-40B4-BE49-F238E27FC236}">
                    <a16:creationId xmlns:a16="http://schemas.microsoft.com/office/drawing/2014/main" id="{07FA6EE0-97D3-4938-1F7E-790669D0FD20}"/>
                  </a:ext>
                </a:extLst>
              </p:cNvPr>
              <p:cNvGrpSpPr/>
              <p:nvPr/>
            </p:nvGrpSpPr>
            <p:grpSpPr>
              <a:xfrm>
                <a:off x="1988817" y="5635299"/>
                <a:ext cx="8061767" cy="1022412"/>
                <a:chOff x="1650124" y="2144110"/>
                <a:chExt cx="9727324" cy="2017987"/>
              </a:xfrm>
            </p:grpSpPr>
            <p:sp>
              <p:nvSpPr>
                <p:cNvPr id="340" name="Rectangle: Rounded Corners 339">
                  <a:extLst>
                    <a:ext uri="{FF2B5EF4-FFF2-40B4-BE49-F238E27FC236}">
                      <a16:creationId xmlns:a16="http://schemas.microsoft.com/office/drawing/2014/main" id="{06C18AE8-39AB-C883-E035-FBCBD230C756}"/>
                    </a:ext>
                  </a:extLst>
                </p:cNvPr>
                <p:cNvSpPr/>
                <p:nvPr/>
              </p:nvSpPr>
              <p:spPr>
                <a:xfrm>
                  <a:off x="1650124" y="2144110"/>
                  <a:ext cx="9727324" cy="2017987"/>
                </a:xfrm>
                <a:prstGeom prst="roundRect">
                  <a:avLst/>
                </a:prstGeom>
                <a:solidFill>
                  <a:srgbClr val="FFFDF7"/>
                </a:solidFill>
                <a:ln w="57150">
                  <a:solidFill>
                    <a:srgbClr val="FEC2E9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41" name="Rectangle: Rounded Corners 340">
                  <a:extLst>
                    <a:ext uri="{FF2B5EF4-FFF2-40B4-BE49-F238E27FC236}">
                      <a16:creationId xmlns:a16="http://schemas.microsoft.com/office/drawing/2014/main" id="{D85A12C2-6BCB-97EC-B5BB-18A2CAF54C90}"/>
                    </a:ext>
                  </a:extLst>
                </p:cNvPr>
                <p:cNvSpPr/>
                <p:nvPr/>
              </p:nvSpPr>
              <p:spPr>
                <a:xfrm>
                  <a:off x="1765737" y="2228193"/>
                  <a:ext cx="9532884" cy="1828799"/>
                </a:xfrm>
                <a:prstGeom prst="roundRect">
                  <a:avLst/>
                </a:prstGeom>
                <a:noFill/>
                <a:ln w="57150">
                  <a:solidFill>
                    <a:srgbClr val="EA7AA7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337" name="Group 336">
                <a:extLst>
                  <a:ext uri="{FF2B5EF4-FFF2-40B4-BE49-F238E27FC236}">
                    <a16:creationId xmlns:a16="http://schemas.microsoft.com/office/drawing/2014/main" id="{241AEF8E-3E71-7EB8-16AE-A8F0D0226D95}"/>
                  </a:ext>
                </a:extLst>
              </p:cNvPr>
              <p:cNvGrpSpPr/>
              <p:nvPr/>
            </p:nvGrpSpPr>
            <p:grpSpPr>
              <a:xfrm>
                <a:off x="1518582" y="5047511"/>
                <a:ext cx="1189384" cy="1373872"/>
                <a:chOff x="555717" y="2722335"/>
                <a:chExt cx="1377148" cy="1785014"/>
              </a:xfrm>
            </p:grpSpPr>
            <p:pic>
              <p:nvPicPr>
                <p:cNvPr id="338" name="Picture 337">
                  <a:extLst>
                    <a:ext uri="{FF2B5EF4-FFF2-40B4-BE49-F238E27FC236}">
                      <a16:creationId xmlns:a16="http://schemas.microsoft.com/office/drawing/2014/main" id="{0C50669E-2343-C529-3820-09688A81F2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7969" r="90000">
                              <a14:foregroundMark x1="12500" y1="22656" x2="7969" y2="2265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555717" y="2722335"/>
                  <a:ext cx="1377148" cy="1785014"/>
                </a:xfrm>
                <a:prstGeom prst="rect">
                  <a:avLst/>
                </a:prstGeom>
              </p:spPr>
            </p:pic>
            <p:sp>
              <p:nvSpPr>
                <p:cNvPr id="339" name="TextBox 338">
                  <a:extLst>
                    <a:ext uri="{FF2B5EF4-FFF2-40B4-BE49-F238E27FC236}">
                      <a16:creationId xmlns:a16="http://schemas.microsoft.com/office/drawing/2014/main" id="{E4412EDE-ECA0-8C5B-CB91-5783ED6F5718}"/>
                    </a:ext>
                  </a:extLst>
                </p:cNvPr>
                <p:cNvSpPr txBox="1"/>
                <p:nvPr/>
              </p:nvSpPr>
              <p:spPr>
                <a:xfrm>
                  <a:off x="993708" y="2962752"/>
                  <a:ext cx="515007" cy="9065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>
                      <a:solidFill>
                        <a:srgbClr val="FF0000"/>
                      </a:solidFill>
                      <a:latin typeface="LNTH-LuoLuoNotangYuanTi 1" charset="-128"/>
                      <a:ea typeface="LNTH-LuoLuoNotangYuanTi 1" charset="-128"/>
                      <a:cs typeface="LNTH-LuoLuoNotangYuanTi 1" charset="-128"/>
                    </a:rPr>
                    <a:t>?</a:t>
                  </a:r>
                  <a:endParaRPr lang="vi-VN" sz="4400">
                    <a:solidFill>
                      <a:srgbClr val="FF0000"/>
                    </a:solidFill>
                    <a:latin typeface="LNTH-LuoLuoNotangYuanTi 1" charset="-128"/>
                    <a:ea typeface="LNTH-LuoLuoNotangYuanTi 1" charset="-128"/>
                    <a:cs typeface="LNTH-LuoLuoNotangYuanTi 1" charset="-128"/>
                  </a:endParaRPr>
                </a:p>
              </p:txBody>
            </p:sp>
          </p:grpSp>
        </p:grpSp>
        <p:sp>
          <p:nvSpPr>
            <p:cNvPr id="335" name="TextBox 334">
              <a:extLst>
                <a:ext uri="{FF2B5EF4-FFF2-40B4-BE49-F238E27FC236}">
                  <a16:creationId xmlns:a16="http://schemas.microsoft.com/office/drawing/2014/main" id="{5F70122A-03F5-8661-1EA1-941396443472}"/>
                </a:ext>
              </a:extLst>
            </p:cNvPr>
            <p:cNvSpPr txBox="1"/>
            <p:nvPr/>
          </p:nvSpPr>
          <p:spPr>
            <a:xfrm>
              <a:off x="2701485" y="5698406"/>
              <a:ext cx="7255936" cy="83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Sự kiện đó diễn ra vào thời gian nào?</a:t>
              </a:r>
              <a:endParaRPr lang="vi-VN" sz="3200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B1AF526E-41FC-4C93-811B-9C8E2A0209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6000" y="159569"/>
            <a:ext cx="5578102" cy="39769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400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32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3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3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2" dur="750" fill="hold"/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3" dur="750" fill="hold"/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3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3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3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32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3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3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3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2" y="116131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9A9BD0A-4C2F-46E7-86D6-90C4B8F45D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437"/>
          <a:stretch/>
        </p:blipFill>
        <p:spPr>
          <a:xfrm>
            <a:off x="4480467" y="2088183"/>
            <a:ext cx="3321447" cy="43401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1F2FFB2D-4860-2787-70A6-A4E0C0777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DF08D2-6DD8-E2E6-119A-E922CA0A4337}"/>
              </a:ext>
            </a:extLst>
          </p:cNvPr>
          <p:cNvSpPr txBox="1"/>
          <p:nvPr/>
        </p:nvSpPr>
        <p:spPr>
          <a:xfrm>
            <a:off x="2640820" y="184818"/>
            <a:ext cx="71503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Cùng</a:t>
            </a:r>
            <a:r>
              <a:rPr lang="en-US" sz="4800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800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phân</a:t>
            </a:r>
            <a:r>
              <a:rPr lang="en-US" sz="4800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800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tích</a:t>
            </a:r>
            <a:endParaRPr lang="en-US" sz="4800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rocante" panose="02000000000000000000" pitchFamily="50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6083CF-393B-143C-69C2-DD922D7FB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8583" r="90000">
                        <a14:foregroundMark x1="75750" y1="61917" x2="75417" y2="63167"/>
                        <a14:backgroundMark x1="39000" y1="48583" x2="25500" y2="55417"/>
                        <a14:backgroundMark x1="35750" y1="56417" x2="32917" y2="59083"/>
                        <a14:backgroundMark x1="23500" y1="60250" x2="21000" y2="61917"/>
                        <a14:backgroundMark x1="21833" y1="62417" x2="16667" y2="54250"/>
                        <a14:backgroundMark x1="33333" y1="50083" x2="25667" y2="44250"/>
                        <a14:backgroundMark x1="17417" y1="42500" x2="6500" y2="3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1805" flipH="1">
            <a:off x="3984658" y="1440443"/>
            <a:ext cx="2630169" cy="21745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37C4D9-B3E1-14AC-8B3F-CBEB7C28E538}"/>
              </a:ext>
            </a:extLst>
          </p:cNvPr>
          <p:cNvSpPr txBox="1"/>
          <p:nvPr/>
        </p:nvSpPr>
        <p:spPr>
          <a:xfrm>
            <a:off x="3086628" y="1099485"/>
            <a:ext cx="3077416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/>
              <a:t>Ngày</a:t>
            </a:r>
            <a:r>
              <a:rPr lang="en-US" sz="3200" dirty="0"/>
              <a:t> 6 </a:t>
            </a:r>
            <a:r>
              <a:rPr lang="en-US" sz="3200" dirty="0" err="1"/>
              <a:t>tháng</a:t>
            </a:r>
            <a:r>
              <a:rPr lang="en-US" sz="3200" dirty="0"/>
              <a:t> 3</a:t>
            </a:r>
            <a:endParaRPr lang="vi-VN" sz="3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60CB27-6BC6-0D3E-3A33-CFF0F95D08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8583" r="90000">
                        <a14:foregroundMark x1="75750" y1="61917" x2="75417" y2="63167"/>
                        <a14:backgroundMark x1="39000" y1="48583" x2="25500" y2="55417"/>
                        <a14:backgroundMark x1="35750" y1="56417" x2="32917" y2="59083"/>
                        <a14:backgroundMark x1="23500" y1="60250" x2="21000" y2="61917"/>
                        <a14:backgroundMark x1="21833" y1="62417" x2="16667" y2="54250"/>
                        <a14:backgroundMark x1="33333" y1="50083" x2="25667" y2="44250"/>
                        <a14:backgroundMark x1="17417" y1="42500" x2="6500" y2="3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564" flipH="1">
            <a:off x="1931213" y="2030812"/>
            <a:ext cx="4253495" cy="21745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C7EBD5-8B82-3A87-DD97-599D3D864617}"/>
              </a:ext>
            </a:extLst>
          </p:cNvPr>
          <p:cNvSpPr txBox="1"/>
          <p:nvPr/>
        </p:nvSpPr>
        <p:spPr>
          <a:xfrm>
            <a:off x="846480" y="1777254"/>
            <a:ext cx="2184030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khen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chị</a:t>
            </a:r>
            <a:r>
              <a:rPr lang="en-US" sz="3200" dirty="0"/>
              <a:t> </a:t>
            </a:r>
            <a:r>
              <a:rPr lang="en-US" sz="3200" dirty="0" err="1"/>
              <a:t>Hà</a:t>
            </a:r>
            <a:endParaRPr lang="vi-VN" sz="3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D780ED0-902A-9C9A-E8BB-5B2D776B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8583" r="90000">
                        <a14:foregroundMark x1="75750" y1="61917" x2="75417" y2="63167"/>
                        <a14:backgroundMark x1="39000" y1="48583" x2="25500" y2="55417"/>
                        <a14:backgroundMark x1="35750" y1="56417" x2="32917" y2="59083"/>
                        <a14:backgroundMark x1="23500" y1="60250" x2="21000" y2="61917"/>
                        <a14:backgroundMark x1="21833" y1="62417" x2="16667" y2="54250"/>
                        <a14:backgroundMark x1="33333" y1="50083" x2="25667" y2="44250"/>
                        <a14:backgroundMark x1="17417" y1="42500" x2="6500" y2="3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1684" flipH="1" flipV="1">
            <a:off x="6313706" y="1577424"/>
            <a:ext cx="2630169" cy="21745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D9212F-DC71-E4AB-5BD6-4757E3F08D03}"/>
              </a:ext>
            </a:extLst>
          </p:cNvPr>
          <p:cNvSpPr txBox="1"/>
          <p:nvPr/>
        </p:nvSpPr>
        <p:spPr>
          <a:xfrm>
            <a:off x="8646927" y="1746471"/>
            <a:ext cx="2541181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giới</a:t>
            </a:r>
            <a:r>
              <a:rPr lang="en-US" sz="3200" dirty="0"/>
              <a:t> </a:t>
            </a:r>
            <a:r>
              <a:rPr lang="en-US" sz="3200" dirty="0" err="1"/>
              <a:t>thiệu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186588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5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id="{7D298CCA-6B16-439B-0752-24A2C0187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4274" y="2961057"/>
            <a:ext cx="1757726" cy="1757726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D834F3DE-7391-701D-DB86-90A9F2429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1" y="254354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427993-5583-7F46-FD10-5D883CA02D11}"/>
              </a:ext>
            </a:extLst>
          </p:cNvPr>
          <p:cNvGrpSpPr/>
          <p:nvPr/>
        </p:nvGrpSpPr>
        <p:grpSpPr>
          <a:xfrm>
            <a:off x="954706" y="2152983"/>
            <a:ext cx="10022958" cy="1629766"/>
            <a:chOff x="995916" y="2404341"/>
            <a:chExt cx="10022958" cy="162976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EAAB079-22FC-790D-F3BA-16CD7C86A832}"/>
                </a:ext>
              </a:extLst>
            </p:cNvPr>
            <p:cNvSpPr/>
            <p:nvPr/>
          </p:nvSpPr>
          <p:spPr>
            <a:xfrm>
              <a:off x="995916" y="2404341"/>
              <a:ext cx="10022958" cy="161614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8FB160E-44BC-95DD-1A8D-8F7E90B75CB9}"/>
                </a:ext>
              </a:extLst>
            </p:cNvPr>
            <p:cNvSpPr txBox="1"/>
            <p:nvPr/>
          </p:nvSpPr>
          <p:spPr>
            <a:xfrm>
              <a:off x="1084521" y="2464447"/>
              <a:ext cx="9299945" cy="1569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	</a:t>
              </a:r>
              <a:r>
                <a:rPr lang="en-US" sz="3200" b="1">
                  <a:solidFill>
                    <a:schemeClr val="accent5">
                      <a:lumMod val="50000"/>
                    </a:schemeClr>
                  </a:solidFill>
                </a:rPr>
                <a:t>Sự kiện của gia đình An</a:t>
              </a:r>
              <a:r>
                <a:rPr lang="en-US" sz="3200">
                  <a:solidFill>
                    <a:schemeClr val="accent5">
                      <a:lumMod val="50000"/>
                    </a:schemeClr>
                  </a:solidFill>
                </a:rPr>
                <a:t>: Gia đình bạn An chuyển đến nhà mới vào ngày 6 tháng 3. Ngôi nhà mới rất đẹp. Chị Hà và An rất vui.</a:t>
              </a:r>
              <a:endParaRPr lang="vi-VN" sz="320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FDC3663-5854-AB88-E088-C54C71799B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556" r="93611">
                        <a14:foregroundMark x1="6111" y1="38333" x2="6389" y2="38889"/>
                        <a14:foregroundMark x1="20278" y1="51111" x2="47500" y2="53056"/>
                        <a14:foregroundMark x1="47500" y1="53056" x2="62778" y2="51389"/>
                        <a14:foregroundMark x1="66667" y1="32500" x2="66667" y2="32500"/>
                        <a14:foregroundMark x1="60278" y1="32222" x2="64722" y2="32778"/>
                        <a14:foregroundMark x1="61667" y1="49722" x2="82500" y2="49167"/>
                        <a14:foregroundMark x1="91389" y1="35278" x2="90278" y2="35278"/>
                        <a14:foregroundMark x1="92778" y1="36944" x2="93611" y2="37778"/>
                        <a14:foregroundMark x1="79167" y1="50000" x2="89444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05" b="35000"/>
          <a:stretch/>
        </p:blipFill>
        <p:spPr>
          <a:xfrm>
            <a:off x="3003697" y="-248932"/>
            <a:ext cx="6184605" cy="22357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E87B1F-CB1F-11A9-A8CD-1B3FD310822B}"/>
              </a:ext>
            </a:extLst>
          </p:cNvPr>
          <p:cNvSpPr txBox="1"/>
          <p:nvPr/>
        </p:nvSpPr>
        <p:spPr>
          <a:xfrm>
            <a:off x="4042779" y="798041"/>
            <a:ext cx="4189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iCiel Crocante" panose="02000000000000000000" pitchFamily="50" charset="0"/>
              </a:rPr>
              <a:t>CÂU TRẢ LỜI</a:t>
            </a:r>
            <a:endParaRPr lang="vi-VN" sz="5400" dirty="0">
              <a:solidFill>
                <a:srgbClr val="FF0000"/>
              </a:solidFill>
              <a:latin typeface="iCiel Crocant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40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2" y="116131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098FF2-0558-431E-B903-8FA208C97A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24" r="1813"/>
          <a:stretch/>
        </p:blipFill>
        <p:spPr>
          <a:xfrm>
            <a:off x="4613715" y="1338039"/>
            <a:ext cx="3438998" cy="50769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961445B2-692B-3CDB-C362-EC0F5A9F9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DF08D2-6DD8-E2E6-119A-E922CA0A4337}"/>
              </a:ext>
            </a:extLst>
          </p:cNvPr>
          <p:cNvSpPr txBox="1"/>
          <p:nvPr/>
        </p:nvSpPr>
        <p:spPr>
          <a:xfrm>
            <a:off x="2758017" y="325191"/>
            <a:ext cx="71503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Cùng phân tích</a:t>
            </a:r>
            <a:endParaRPr lang="en-US" sz="4800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rocante" panose="02000000000000000000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37C4D9-B3E1-14AC-8B3F-CBEB7C28E538}"/>
              </a:ext>
            </a:extLst>
          </p:cNvPr>
          <p:cNvSpPr txBox="1"/>
          <p:nvPr/>
        </p:nvSpPr>
        <p:spPr>
          <a:xfrm>
            <a:off x="8335926" y="2196246"/>
            <a:ext cx="3669295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Bố đang bế em bé</a:t>
            </a:r>
            <a:endParaRPr lang="vi-VN" sz="32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60CB27-6BC6-0D3E-3A33-CFF0F95D08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8583" r="90000">
                        <a14:foregroundMark x1="75750" y1="61917" x2="75417" y2="63167"/>
                        <a14:backgroundMark x1="39000" y1="48583" x2="25500" y2="55417"/>
                        <a14:backgroundMark x1="35750" y1="56417" x2="32917" y2="59083"/>
                        <a14:backgroundMark x1="23500" y1="60250" x2="21000" y2="61917"/>
                        <a14:backgroundMark x1="21833" y1="62417" x2="16667" y2="54250"/>
                        <a14:backgroundMark x1="33333" y1="50083" x2="25667" y2="44250"/>
                        <a14:backgroundMark x1="17417" y1="42500" x2="6500" y2="3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672" flipH="1">
            <a:off x="2439436" y="932614"/>
            <a:ext cx="3662602" cy="21745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780ED0-902A-9C9A-E8BB-5B2D776B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8583" r="90000">
                        <a14:foregroundMark x1="75750" y1="61917" x2="75417" y2="63167"/>
                        <a14:backgroundMark x1="39000" y1="48583" x2="25500" y2="55417"/>
                        <a14:backgroundMark x1="35750" y1="56417" x2="32917" y2="59083"/>
                        <a14:backgroundMark x1="23500" y1="60250" x2="21000" y2="61917"/>
                        <a14:backgroundMark x1="21833" y1="62417" x2="16667" y2="54250"/>
                        <a14:backgroundMark x1="33333" y1="50083" x2="25667" y2="44250"/>
                        <a14:backgroundMark x1="17417" y1="42500" x2="6500" y2="3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1684" flipH="1" flipV="1">
            <a:off x="5287576" y="1546753"/>
            <a:ext cx="3507785" cy="21745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D9212F-DC71-E4AB-5BD6-4757E3F08D03}"/>
              </a:ext>
            </a:extLst>
          </p:cNvPr>
          <p:cNvSpPr txBox="1"/>
          <p:nvPr/>
        </p:nvSpPr>
        <p:spPr>
          <a:xfrm>
            <a:off x="408335" y="1877247"/>
            <a:ext cx="2541181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Lời dặn dò </a:t>
            </a:r>
          </a:p>
          <a:p>
            <a:pPr algn="ctr"/>
            <a:r>
              <a:rPr lang="en-US" sz="3200"/>
              <a:t>của mẹ</a:t>
            </a:r>
            <a:endParaRPr lang="vi-VN" sz="3200"/>
          </a:p>
        </p:txBody>
      </p:sp>
    </p:spTree>
    <p:extLst>
      <p:ext uri="{BB962C8B-B14F-4D97-AF65-F5344CB8AC3E}">
        <p14:creationId xmlns:p14="http://schemas.microsoft.com/office/powerpoint/2010/main" val="192986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id="{7D298CCA-6B16-439B-0752-24A2C0187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4274" y="2961057"/>
            <a:ext cx="1757726" cy="1757726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D834F3DE-7391-701D-DB86-90A9F2429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1" y="254354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427993-5583-7F46-FD10-5D883CA02D11}"/>
              </a:ext>
            </a:extLst>
          </p:cNvPr>
          <p:cNvGrpSpPr/>
          <p:nvPr/>
        </p:nvGrpSpPr>
        <p:grpSpPr>
          <a:xfrm>
            <a:off x="954706" y="2152983"/>
            <a:ext cx="10022958" cy="1629766"/>
            <a:chOff x="995916" y="2404341"/>
            <a:chExt cx="10022958" cy="162976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EAAB079-22FC-790D-F3BA-16CD7C86A832}"/>
                </a:ext>
              </a:extLst>
            </p:cNvPr>
            <p:cNvSpPr/>
            <p:nvPr/>
          </p:nvSpPr>
          <p:spPr>
            <a:xfrm>
              <a:off x="995916" y="2404341"/>
              <a:ext cx="10022958" cy="161614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8FB160E-44BC-95DD-1A8D-8F7E90B75CB9}"/>
                </a:ext>
              </a:extLst>
            </p:cNvPr>
            <p:cNvSpPr txBox="1"/>
            <p:nvPr/>
          </p:nvSpPr>
          <p:spPr>
            <a:xfrm>
              <a:off x="1084521" y="2464447"/>
              <a:ext cx="9299945" cy="1569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	</a:t>
              </a:r>
              <a:r>
                <a:rPr lang="en-US" sz="3200" b="1">
                  <a:solidFill>
                    <a:schemeClr val="accent5">
                      <a:lumMod val="50000"/>
                    </a:schemeClr>
                  </a:solidFill>
                </a:rPr>
                <a:t>Sự kiện của gia đình An</a:t>
              </a:r>
              <a:r>
                <a:rPr lang="en-US" sz="3200">
                  <a:solidFill>
                    <a:schemeClr val="accent5">
                      <a:lumMod val="50000"/>
                    </a:schemeClr>
                  </a:solidFill>
                </a:rPr>
                <a:t>: Gia đình bạn An chuyển đến nhà mới vào ngày 6 tháng 3. Ngôi nhà mới rất đẹp. Chị Hà và An rất vui.</a:t>
              </a:r>
              <a:endParaRPr lang="vi-VN" sz="320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FDC3663-5854-AB88-E088-C54C71799B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556" r="93611">
                        <a14:foregroundMark x1="6111" y1="38333" x2="6389" y2="38889"/>
                        <a14:foregroundMark x1="20278" y1="51111" x2="47500" y2="53056"/>
                        <a14:foregroundMark x1="47500" y1="53056" x2="62778" y2="51389"/>
                        <a14:foregroundMark x1="66667" y1="32500" x2="66667" y2="32500"/>
                        <a14:foregroundMark x1="60278" y1="32222" x2="64722" y2="32778"/>
                        <a14:foregroundMark x1="61667" y1="49722" x2="82500" y2="49167"/>
                        <a14:foregroundMark x1="91389" y1="35278" x2="90278" y2="35278"/>
                        <a14:foregroundMark x1="92778" y1="36944" x2="93611" y2="37778"/>
                        <a14:foregroundMark x1="79167" y1="50000" x2="89444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05" b="35000"/>
          <a:stretch/>
        </p:blipFill>
        <p:spPr>
          <a:xfrm>
            <a:off x="3003697" y="-248932"/>
            <a:ext cx="6184605" cy="223570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131C72F-2789-C7F2-1A79-5C3DDEBB29D0}"/>
              </a:ext>
            </a:extLst>
          </p:cNvPr>
          <p:cNvGrpSpPr/>
          <p:nvPr/>
        </p:nvGrpSpPr>
        <p:grpSpPr>
          <a:xfrm>
            <a:off x="954706" y="4286035"/>
            <a:ext cx="10022958" cy="1616149"/>
            <a:chOff x="1084521" y="5125720"/>
            <a:chExt cx="10022958" cy="161614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637E693-17D1-966B-B974-848DE1EEF78F}"/>
                </a:ext>
              </a:extLst>
            </p:cNvPr>
            <p:cNvSpPr/>
            <p:nvPr/>
          </p:nvSpPr>
          <p:spPr>
            <a:xfrm>
              <a:off x="1084521" y="5125720"/>
              <a:ext cx="10022958" cy="161614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D82EBC-62B4-D243-80A7-E7D6B95369E5}"/>
                </a:ext>
              </a:extLst>
            </p:cNvPr>
            <p:cNvSpPr txBox="1"/>
            <p:nvPr/>
          </p:nvSpPr>
          <p:spPr>
            <a:xfrm>
              <a:off x="1194387" y="5172209"/>
              <a:ext cx="9299945" cy="1569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	</a:t>
              </a:r>
              <a:r>
                <a:rPr lang="en-US" sz="3200" b="1">
                  <a:solidFill>
                    <a:schemeClr val="accent5">
                      <a:lumMod val="50000"/>
                    </a:schemeClr>
                  </a:solidFill>
                </a:rPr>
                <a:t>Sự kiện của gia đình Hùng: </a:t>
              </a:r>
              <a:r>
                <a:rPr lang="en-US" sz="3200">
                  <a:solidFill>
                    <a:schemeClr val="accent5">
                      <a:lumMod val="50000"/>
                    </a:schemeClr>
                  </a:solidFill>
                </a:rPr>
                <a:t>Mẹ bạn Hùng sinh em. Em gái của Hùng sinh ngày 11 tháng 5. Bố dẫn Hùng vào bệnh viện thăm mẹ và em.  </a:t>
              </a:r>
              <a:endParaRPr lang="vi-VN" sz="320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B616EF6-8C36-07F3-5D4B-74C119A328F8}"/>
              </a:ext>
            </a:extLst>
          </p:cNvPr>
          <p:cNvSpPr txBox="1"/>
          <p:nvPr/>
        </p:nvSpPr>
        <p:spPr>
          <a:xfrm>
            <a:off x="4042779" y="798041"/>
            <a:ext cx="4189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iCiel Crocante" panose="02000000000000000000" pitchFamily="50" charset="0"/>
              </a:rPr>
              <a:t>CÂU TRẢ LỜI</a:t>
            </a:r>
            <a:endParaRPr lang="vi-VN" sz="5400" dirty="0">
              <a:solidFill>
                <a:srgbClr val="FF0000"/>
              </a:solidFill>
              <a:latin typeface="iCiel Crocant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38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0">
            <a:extLst>
              <a:ext uri="{FF2B5EF4-FFF2-40B4-BE49-F238E27FC236}">
                <a16:creationId xmlns:a16="http://schemas.microsoft.com/office/drawing/2014/main" id="{81D7A4E7-2F32-35E2-A50F-1FE0FEB8BAA4}"/>
              </a:ext>
            </a:extLst>
          </p:cNvPr>
          <p:cNvSpPr/>
          <p:nvPr/>
        </p:nvSpPr>
        <p:spPr>
          <a:xfrm>
            <a:off x="376035" y="475193"/>
            <a:ext cx="11439930" cy="6095333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12">
            <a:extLst>
              <a:ext uri="{FF2B5EF4-FFF2-40B4-BE49-F238E27FC236}">
                <a16:creationId xmlns:a16="http://schemas.microsoft.com/office/drawing/2014/main" id="{F68647CF-6C57-D76C-4FFB-BA59A1F870DB}"/>
              </a:ext>
            </a:extLst>
          </p:cNvPr>
          <p:cNvSpPr/>
          <p:nvPr/>
        </p:nvSpPr>
        <p:spPr>
          <a:xfrm>
            <a:off x="670561" y="1044836"/>
            <a:ext cx="10850879" cy="5132832"/>
          </a:xfrm>
          <a:prstGeom prst="rect">
            <a:avLst/>
          </a:prstGeom>
          <a:solidFill>
            <a:schemeClr val="bg1">
              <a:alpha val="58000"/>
            </a:schemeClr>
          </a:solidFill>
          <a:ln w="47625">
            <a:solidFill>
              <a:srgbClr val="92512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7">
            <a:extLst>
              <a:ext uri="{FF2B5EF4-FFF2-40B4-BE49-F238E27FC236}">
                <a16:creationId xmlns:a16="http://schemas.microsoft.com/office/drawing/2014/main" id="{65E9DFA6-6CEB-256D-952D-96858B993920}"/>
              </a:ext>
            </a:extLst>
          </p:cNvPr>
          <p:cNvSpPr/>
          <p:nvPr/>
        </p:nvSpPr>
        <p:spPr>
          <a:xfrm>
            <a:off x="4672442" y="651978"/>
            <a:ext cx="2847116" cy="954856"/>
          </a:xfrm>
          <a:prstGeom prst="round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id="{CB2396DA-FC91-33ED-0244-7ED9EA4F3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861"/>
            <a:ext cx="6949440" cy="23157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C04565-D9B8-909F-81B9-26570EE760E8}"/>
              </a:ext>
            </a:extLst>
          </p:cNvPr>
          <p:cNvSpPr txBox="1"/>
          <p:nvPr/>
        </p:nvSpPr>
        <p:spPr>
          <a:xfrm>
            <a:off x="4840224" y="759665"/>
            <a:ext cx="2492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UVN Banh Mi" pitchFamily="2" charset="0"/>
              </a:rPr>
              <a:t>KẾT LUẬN</a:t>
            </a:r>
            <a:endParaRPr lang="vi-VN" sz="4400">
              <a:solidFill>
                <a:srgbClr val="FF0000"/>
              </a:solidFill>
            </a:endParaRPr>
          </a:p>
        </p:txBody>
      </p:sp>
      <p:pic>
        <p:nvPicPr>
          <p:cNvPr id="24" name="Picture 13">
            <a:extLst>
              <a:ext uri="{FF2B5EF4-FFF2-40B4-BE49-F238E27FC236}">
                <a16:creationId xmlns:a16="http://schemas.microsoft.com/office/drawing/2014/main" id="{B1C8FA08-75CB-E35A-DCD6-113548D5F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0358" y="2025519"/>
            <a:ext cx="3561216" cy="4152149"/>
          </a:xfrm>
          <a:prstGeom prst="rect">
            <a:avLst/>
          </a:prstGeom>
        </p:spPr>
      </p:pic>
      <p:grpSp>
        <p:nvGrpSpPr>
          <p:cNvPr id="25" name="组合 20">
            <a:extLst>
              <a:ext uri="{FF2B5EF4-FFF2-40B4-BE49-F238E27FC236}">
                <a16:creationId xmlns:a16="http://schemas.microsoft.com/office/drawing/2014/main" id="{831A368C-EBC2-DDA6-6B79-310D0C2A25A3}"/>
              </a:ext>
            </a:extLst>
          </p:cNvPr>
          <p:cNvGrpSpPr/>
          <p:nvPr/>
        </p:nvGrpSpPr>
        <p:grpSpPr>
          <a:xfrm>
            <a:off x="3953150" y="875898"/>
            <a:ext cx="7391790" cy="6096012"/>
            <a:chOff x="1463455" y="318441"/>
            <a:chExt cx="6375995" cy="6096012"/>
          </a:xfrm>
        </p:grpSpPr>
        <p:sp>
          <p:nvSpPr>
            <p:cNvPr id="26" name="矩形: 圆角 19">
              <a:extLst>
                <a:ext uri="{FF2B5EF4-FFF2-40B4-BE49-F238E27FC236}">
                  <a16:creationId xmlns:a16="http://schemas.microsoft.com/office/drawing/2014/main" id="{47F766D7-45E2-6C94-A67E-8EA0FE247642}"/>
                </a:ext>
              </a:extLst>
            </p:cNvPr>
            <p:cNvSpPr/>
            <p:nvPr/>
          </p:nvSpPr>
          <p:spPr>
            <a:xfrm>
              <a:off x="2055787" y="1560577"/>
              <a:ext cx="5378050" cy="3523487"/>
            </a:xfrm>
            <a:custGeom>
              <a:avLst/>
              <a:gdLst>
                <a:gd name="connsiteX0" fmla="*/ 0 w 5023104"/>
                <a:gd name="connsiteY0" fmla="*/ 560843 h 3364992"/>
                <a:gd name="connsiteX1" fmla="*/ 560843 w 5023104"/>
                <a:gd name="connsiteY1" fmla="*/ 0 h 3364992"/>
                <a:gd name="connsiteX2" fmla="*/ 4462261 w 5023104"/>
                <a:gd name="connsiteY2" fmla="*/ 0 h 3364992"/>
                <a:gd name="connsiteX3" fmla="*/ 5023104 w 5023104"/>
                <a:gd name="connsiteY3" fmla="*/ 560843 h 3364992"/>
                <a:gd name="connsiteX4" fmla="*/ 5023104 w 5023104"/>
                <a:gd name="connsiteY4" fmla="*/ 2804149 h 3364992"/>
                <a:gd name="connsiteX5" fmla="*/ 4462261 w 5023104"/>
                <a:gd name="connsiteY5" fmla="*/ 3364992 h 3364992"/>
                <a:gd name="connsiteX6" fmla="*/ 560843 w 5023104"/>
                <a:gd name="connsiteY6" fmla="*/ 3364992 h 3364992"/>
                <a:gd name="connsiteX7" fmla="*/ 0 w 5023104"/>
                <a:gd name="connsiteY7" fmla="*/ 2804149 h 3364992"/>
                <a:gd name="connsiteX8" fmla="*/ 0 w 5023104"/>
                <a:gd name="connsiteY8" fmla="*/ 560843 h 3364992"/>
                <a:gd name="connsiteX0" fmla="*/ 0 w 5157216"/>
                <a:gd name="connsiteY0" fmla="*/ 512075 h 3364992"/>
                <a:gd name="connsiteX1" fmla="*/ 694955 w 5157216"/>
                <a:gd name="connsiteY1" fmla="*/ 0 h 3364992"/>
                <a:gd name="connsiteX2" fmla="*/ 4596373 w 5157216"/>
                <a:gd name="connsiteY2" fmla="*/ 0 h 3364992"/>
                <a:gd name="connsiteX3" fmla="*/ 5157216 w 5157216"/>
                <a:gd name="connsiteY3" fmla="*/ 560843 h 3364992"/>
                <a:gd name="connsiteX4" fmla="*/ 5157216 w 5157216"/>
                <a:gd name="connsiteY4" fmla="*/ 2804149 h 3364992"/>
                <a:gd name="connsiteX5" fmla="*/ 4596373 w 5157216"/>
                <a:gd name="connsiteY5" fmla="*/ 3364992 h 3364992"/>
                <a:gd name="connsiteX6" fmla="*/ 694955 w 5157216"/>
                <a:gd name="connsiteY6" fmla="*/ 3364992 h 3364992"/>
                <a:gd name="connsiteX7" fmla="*/ 134112 w 5157216"/>
                <a:gd name="connsiteY7" fmla="*/ 2804149 h 3364992"/>
                <a:gd name="connsiteX8" fmla="*/ 0 w 515721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2804149 h 3364992"/>
                <a:gd name="connsiteX8" fmla="*/ 2550 w 515976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3023605 h 3364992"/>
                <a:gd name="connsiteX8" fmla="*/ 2550 w 5159766"/>
                <a:gd name="connsiteY8" fmla="*/ 512075 h 3364992"/>
                <a:gd name="connsiteX0" fmla="*/ 8363 w 5165579"/>
                <a:gd name="connsiteY0" fmla="*/ 512075 h 3364992"/>
                <a:gd name="connsiteX1" fmla="*/ 703318 w 5165579"/>
                <a:gd name="connsiteY1" fmla="*/ 0 h 3364992"/>
                <a:gd name="connsiteX2" fmla="*/ 4604736 w 5165579"/>
                <a:gd name="connsiteY2" fmla="*/ 0 h 3364992"/>
                <a:gd name="connsiteX3" fmla="*/ 5165579 w 5165579"/>
                <a:gd name="connsiteY3" fmla="*/ 560843 h 3364992"/>
                <a:gd name="connsiteX4" fmla="*/ 5165579 w 5165579"/>
                <a:gd name="connsiteY4" fmla="*/ 2804149 h 3364992"/>
                <a:gd name="connsiteX5" fmla="*/ 4604736 w 5165579"/>
                <a:gd name="connsiteY5" fmla="*/ 3364992 h 3364992"/>
                <a:gd name="connsiteX6" fmla="*/ 703318 w 5165579"/>
                <a:gd name="connsiteY6" fmla="*/ 3364992 h 3364992"/>
                <a:gd name="connsiteX7" fmla="*/ 142475 w 5165579"/>
                <a:gd name="connsiteY7" fmla="*/ 3023605 h 3364992"/>
                <a:gd name="connsiteX8" fmla="*/ 8363 w 5165579"/>
                <a:gd name="connsiteY8" fmla="*/ 512075 h 3364992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724000 w 5186261"/>
                <a:gd name="connsiteY6" fmla="*/ 3364992 h 3368551"/>
                <a:gd name="connsiteX7" fmla="*/ 90005 w 5186261"/>
                <a:gd name="connsiteY7" fmla="*/ 3108949 h 3368551"/>
                <a:gd name="connsiteX8" fmla="*/ 29045 w 5186261"/>
                <a:gd name="connsiteY8" fmla="*/ 512075 h 3368551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2089494 w 5186261"/>
                <a:gd name="connsiteY6" fmla="*/ 3340607 h 3368551"/>
                <a:gd name="connsiteX7" fmla="*/ 724000 w 5186261"/>
                <a:gd name="connsiteY7" fmla="*/ 3364992 h 3368551"/>
                <a:gd name="connsiteX8" fmla="*/ 90005 w 5186261"/>
                <a:gd name="connsiteY8" fmla="*/ 3108949 h 3368551"/>
                <a:gd name="connsiteX9" fmla="*/ 29045 w 5186261"/>
                <a:gd name="connsiteY9" fmla="*/ 512075 h 3368551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149930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373112"/>
                <a:gd name="connsiteY0" fmla="*/ 512075 h 3523487"/>
                <a:gd name="connsiteX1" fmla="*/ 724000 w 5373112"/>
                <a:gd name="connsiteY1" fmla="*/ 0 h 3523487"/>
                <a:gd name="connsiteX2" fmla="*/ 4625418 w 5373112"/>
                <a:gd name="connsiteY2" fmla="*/ 0 h 3523487"/>
                <a:gd name="connsiteX3" fmla="*/ 5186261 w 5373112"/>
                <a:gd name="connsiteY3" fmla="*/ 560843 h 3523487"/>
                <a:gd name="connsiteX4" fmla="*/ 5186261 w 5373112"/>
                <a:gd name="connsiteY4" fmla="*/ 2804149 h 3523487"/>
                <a:gd name="connsiteX5" fmla="*/ 5320374 w 5373112"/>
                <a:gd name="connsiteY5" fmla="*/ 3096767 h 3523487"/>
                <a:gd name="connsiteX6" fmla="*/ 4149930 w 5373112"/>
                <a:gd name="connsiteY6" fmla="*/ 3425952 h 3523487"/>
                <a:gd name="connsiteX7" fmla="*/ 2247990 w 5373112"/>
                <a:gd name="connsiteY7" fmla="*/ 3523487 h 3523487"/>
                <a:gd name="connsiteX8" fmla="*/ 724000 w 5373112"/>
                <a:gd name="connsiteY8" fmla="*/ 3364992 h 3523487"/>
                <a:gd name="connsiteX9" fmla="*/ 90005 w 5373112"/>
                <a:gd name="connsiteY9" fmla="*/ 3108949 h 3523487"/>
                <a:gd name="connsiteX10" fmla="*/ 29045 w 5373112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174069 w 5378050"/>
                <a:gd name="connsiteY4" fmla="*/ 1426463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78050" h="3523487">
                  <a:moveTo>
                    <a:pt x="29045" y="512075"/>
                  </a:moveTo>
                  <a:cubicBezTo>
                    <a:pt x="29045" y="202330"/>
                    <a:pt x="414255" y="0"/>
                    <a:pt x="724000" y="0"/>
                  </a:cubicBezTo>
                  <a:lnTo>
                    <a:pt x="4625418" y="0"/>
                  </a:lnTo>
                  <a:cubicBezTo>
                    <a:pt x="4935163" y="0"/>
                    <a:pt x="5210645" y="104794"/>
                    <a:pt x="5210645" y="414539"/>
                  </a:cubicBezTo>
                  <a:cubicBezTo>
                    <a:pt x="5302087" y="652283"/>
                    <a:pt x="5257381" y="1058675"/>
                    <a:pt x="5259413" y="1450847"/>
                  </a:cubicBezTo>
                  <a:cubicBezTo>
                    <a:pt x="5115141" y="1830827"/>
                    <a:pt x="5198453" y="2489189"/>
                    <a:pt x="5222837" y="2767573"/>
                  </a:cubicBezTo>
                  <a:cubicBezTo>
                    <a:pt x="5222837" y="3155683"/>
                    <a:pt x="5493096" y="2993133"/>
                    <a:pt x="5320374" y="3096767"/>
                  </a:cubicBezTo>
                  <a:cubicBezTo>
                    <a:pt x="5147652" y="3200401"/>
                    <a:pt x="4639642" y="3320288"/>
                    <a:pt x="4149930" y="3425952"/>
                  </a:cubicBezTo>
                  <a:cubicBezTo>
                    <a:pt x="3089230" y="3125216"/>
                    <a:pt x="3162386" y="3251199"/>
                    <a:pt x="2247990" y="3523487"/>
                  </a:cubicBezTo>
                  <a:cubicBezTo>
                    <a:pt x="1800953" y="3336543"/>
                    <a:pt x="1231997" y="3417824"/>
                    <a:pt x="724000" y="3364992"/>
                  </a:cubicBezTo>
                  <a:cubicBezTo>
                    <a:pt x="414255" y="3364992"/>
                    <a:pt x="90005" y="3418694"/>
                    <a:pt x="90005" y="3108949"/>
                  </a:cubicBezTo>
                  <a:cubicBezTo>
                    <a:pt x="-44107" y="2348988"/>
                    <a:pt x="4661" y="1857252"/>
                    <a:pt x="29045" y="512075"/>
                  </a:cubicBezTo>
                  <a:close/>
                </a:path>
              </a:pathLst>
            </a:custGeom>
            <a:pattFill prst="pct20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15">
              <a:extLst>
                <a:ext uri="{FF2B5EF4-FFF2-40B4-BE49-F238E27FC236}">
                  <a16:creationId xmlns:a16="http://schemas.microsoft.com/office/drawing/2014/main" id="{B3387B40-1C5F-CAC1-6D01-017C07077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455" y="318441"/>
              <a:ext cx="6375995" cy="609601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B152749-757F-B7D2-CA5B-B6EB042B77CF}"/>
              </a:ext>
            </a:extLst>
          </p:cNvPr>
          <p:cNvSpPr txBox="1"/>
          <p:nvPr/>
        </p:nvSpPr>
        <p:spPr>
          <a:xfrm>
            <a:off x="4840123" y="2517288"/>
            <a:ext cx="56178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/>
              <a:t>		Mỗi gia đình đều có những kỉ niệm và sự kiện riêng.  </a:t>
            </a:r>
            <a:endParaRPr lang="vi-VN" sz="4800"/>
          </a:p>
        </p:txBody>
      </p:sp>
      <p:pic>
        <p:nvPicPr>
          <p:cNvPr id="9" name="图片 18">
            <a:extLst>
              <a:ext uri="{FF2B5EF4-FFF2-40B4-BE49-F238E27FC236}">
                <a16:creationId xmlns:a16="http://schemas.microsoft.com/office/drawing/2014/main" id="{5E00F318-ECEB-9E02-137A-D87F814551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7201" y="1048505"/>
            <a:ext cx="1757726" cy="175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5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图片 8">
            <a:extLst>
              <a:ext uri="{FF2B5EF4-FFF2-40B4-BE49-F238E27FC236}">
                <a16:creationId xmlns:a16="http://schemas.microsoft.com/office/drawing/2014/main" id="{34F06361-AF4E-57C8-DFEE-7815205E4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0050" y="15230"/>
            <a:ext cx="6949440" cy="2315740"/>
          </a:xfrm>
          <a:prstGeom prst="rect">
            <a:avLst/>
          </a:prstGeom>
        </p:spPr>
      </p:pic>
      <p:grpSp>
        <p:nvGrpSpPr>
          <p:cNvPr id="4" name="Google Shape;950;p26">
            <a:extLst>
              <a:ext uri="{FF2B5EF4-FFF2-40B4-BE49-F238E27FC236}">
                <a16:creationId xmlns:a16="http://schemas.microsoft.com/office/drawing/2014/main" id="{88C134EA-346B-1722-42C0-0DB7BF012E31}"/>
              </a:ext>
            </a:extLst>
          </p:cNvPr>
          <p:cNvGrpSpPr/>
          <p:nvPr/>
        </p:nvGrpSpPr>
        <p:grpSpPr>
          <a:xfrm>
            <a:off x="9736149" y="3754072"/>
            <a:ext cx="2237351" cy="2974218"/>
            <a:chOff x="888418" y="1406999"/>
            <a:chExt cx="663824" cy="882453"/>
          </a:xfrm>
        </p:grpSpPr>
        <p:sp>
          <p:nvSpPr>
            <p:cNvPr id="5" name="Google Shape;951;p26">
              <a:extLst>
                <a:ext uri="{FF2B5EF4-FFF2-40B4-BE49-F238E27FC236}">
                  <a16:creationId xmlns:a16="http://schemas.microsoft.com/office/drawing/2014/main" id="{B5F2FACD-FEC5-3DB8-80EB-D915D9D58964}"/>
                </a:ext>
              </a:extLst>
            </p:cNvPr>
            <p:cNvSpPr/>
            <p:nvPr/>
          </p:nvSpPr>
          <p:spPr>
            <a:xfrm>
              <a:off x="911675" y="2075326"/>
              <a:ext cx="600709" cy="214126"/>
            </a:xfrm>
            <a:custGeom>
              <a:avLst/>
              <a:gdLst/>
              <a:ahLst/>
              <a:cxnLst/>
              <a:rect l="l" t="t" r="r" b="b"/>
              <a:pathLst>
                <a:path w="15988" h="5699" extrusionOk="0">
                  <a:moveTo>
                    <a:pt x="804" y="1"/>
                  </a:moveTo>
                  <a:lnTo>
                    <a:pt x="709" y="560"/>
                  </a:lnTo>
                  <a:lnTo>
                    <a:pt x="691" y="687"/>
                  </a:lnTo>
                  <a:lnTo>
                    <a:pt x="614" y="1143"/>
                  </a:lnTo>
                  <a:lnTo>
                    <a:pt x="596" y="1265"/>
                  </a:lnTo>
                  <a:lnTo>
                    <a:pt x="316" y="2957"/>
                  </a:lnTo>
                  <a:lnTo>
                    <a:pt x="208" y="3612"/>
                  </a:lnTo>
                  <a:lnTo>
                    <a:pt x="0" y="4876"/>
                  </a:lnTo>
                  <a:cubicBezTo>
                    <a:pt x="0" y="4876"/>
                    <a:pt x="727" y="5106"/>
                    <a:pt x="2113" y="5327"/>
                  </a:cubicBezTo>
                  <a:lnTo>
                    <a:pt x="2289" y="5354"/>
                  </a:lnTo>
                  <a:cubicBezTo>
                    <a:pt x="2916" y="5444"/>
                    <a:pt x="3665" y="5534"/>
                    <a:pt x="4532" y="5602"/>
                  </a:cubicBezTo>
                  <a:lnTo>
                    <a:pt x="4681" y="5611"/>
                  </a:lnTo>
                  <a:cubicBezTo>
                    <a:pt x="5459" y="5664"/>
                    <a:pt x="6331" y="5698"/>
                    <a:pt x="7291" y="5698"/>
                  </a:cubicBezTo>
                  <a:cubicBezTo>
                    <a:pt x="7401" y="5698"/>
                    <a:pt x="7512" y="5698"/>
                    <a:pt x="7624" y="5697"/>
                  </a:cubicBezTo>
                  <a:lnTo>
                    <a:pt x="7791" y="5697"/>
                  </a:lnTo>
                  <a:cubicBezTo>
                    <a:pt x="8752" y="5688"/>
                    <a:pt x="9655" y="5643"/>
                    <a:pt x="10486" y="5575"/>
                  </a:cubicBezTo>
                  <a:lnTo>
                    <a:pt x="10671" y="5562"/>
                  </a:lnTo>
                  <a:cubicBezTo>
                    <a:pt x="11722" y="5471"/>
                    <a:pt x="12648" y="5354"/>
                    <a:pt x="13419" y="5237"/>
                  </a:cubicBezTo>
                  <a:lnTo>
                    <a:pt x="13613" y="5205"/>
                  </a:lnTo>
                  <a:cubicBezTo>
                    <a:pt x="15112" y="4966"/>
                    <a:pt x="15988" y="4731"/>
                    <a:pt x="15988" y="4731"/>
                  </a:cubicBezTo>
                  <a:lnTo>
                    <a:pt x="15807" y="3318"/>
                  </a:lnTo>
                  <a:lnTo>
                    <a:pt x="15744" y="2813"/>
                  </a:lnTo>
                  <a:lnTo>
                    <a:pt x="15518" y="1003"/>
                  </a:lnTo>
                  <a:lnTo>
                    <a:pt x="15505" y="876"/>
                  </a:lnTo>
                  <a:lnTo>
                    <a:pt x="15446" y="421"/>
                  </a:lnTo>
                  <a:lnTo>
                    <a:pt x="15432" y="299"/>
                  </a:lnTo>
                  <a:lnTo>
                    <a:pt x="153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52;p26">
              <a:extLst>
                <a:ext uri="{FF2B5EF4-FFF2-40B4-BE49-F238E27FC236}">
                  <a16:creationId xmlns:a16="http://schemas.microsoft.com/office/drawing/2014/main" id="{C864DBA7-47C5-347F-0FB8-66539A5BC27E}"/>
                </a:ext>
              </a:extLst>
            </p:cNvPr>
            <p:cNvSpPr/>
            <p:nvPr/>
          </p:nvSpPr>
          <p:spPr>
            <a:xfrm>
              <a:off x="937599" y="2086522"/>
              <a:ext cx="554608" cy="30697"/>
            </a:xfrm>
            <a:custGeom>
              <a:avLst/>
              <a:gdLst/>
              <a:ahLst/>
              <a:cxnLst/>
              <a:rect l="l" t="t" r="r" b="b"/>
              <a:pathLst>
                <a:path w="14761" h="817" extrusionOk="0">
                  <a:moveTo>
                    <a:pt x="14747" y="1"/>
                  </a:moveTo>
                  <a:cubicBezTo>
                    <a:pt x="12025" y="462"/>
                    <a:pt x="9275" y="693"/>
                    <a:pt x="6524" y="693"/>
                  </a:cubicBezTo>
                  <a:cubicBezTo>
                    <a:pt x="4352" y="693"/>
                    <a:pt x="2179" y="549"/>
                    <a:pt x="19" y="262"/>
                  </a:cubicBezTo>
                  <a:lnTo>
                    <a:pt x="1" y="384"/>
                  </a:lnTo>
                  <a:cubicBezTo>
                    <a:pt x="2162" y="673"/>
                    <a:pt x="4337" y="816"/>
                    <a:pt x="6511" y="816"/>
                  </a:cubicBezTo>
                  <a:cubicBezTo>
                    <a:pt x="9272" y="816"/>
                    <a:pt x="12031" y="585"/>
                    <a:pt x="14761" y="123"/>
                  </a:cubicBezTo>
                  <a:lnTo>
                    <a:pt x="147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53;p26">
              <a:extLst>
                <a:ext uri="{FF2B5EF4-FFF2-40B4-BE49-F238E27FC236}">
                  <a16:creationId xmlns:a16="http://schemas.microsoft.com/office/drawing/2014/main" id="{E8FBD7EB-D0BD-2152-C37F-A92B79058F5A}"/>
                </a:ext>
              </a:extLst>
            </p:cNvPr>
            <p:cNvSpPr/>
            <p:nvPr/>
          </p:nvSpPr>
          <p:spPr>
            <a:xfrm>
              <a:off x="934067" y="2108239"/>
              <a:ext cx="560694" cy="31223"/>
            </a:xfrm>
            <a:custGeom>
              <a:avLst/>
              <a:gdLst/>
              <a:ahLst/>
              <a:cxnLst/>
              <a:rect l="l" t="t" r="r" b="b"/>
              <a:pathLst>
                <a:path w="14923" h="831" extrusionOk="0">
                  <a:moveTo>
                    <a:pt x="14913" y="0"/>
                  </a:moveTo>
                  <a:cubicBezTo>
                    <a:pt x="12167" y="469"/>
                    <a:pt x="9387" y="706"/>
                    <a:pt x="6606" y="706"/>
                  </a:cubicBezTo>
                  <a:cubicBezTo>
                    <a:pt x="5583" y="706"/>
                    <a:pt x="4560" y="674"/>
                    <a:pt x="3539" y="610"/>
                  </a:cubicBezTo>
                  <a:lnTo>
                    <a:pt x="3430" y="605"/>
                  </a:lnTo>
                  <a:cubicBezTo>
                    <a:pt x="2293" y="533"/>
                    <a:pt x="1156" y="420"/>
                    <a:pt x="23" y="267"/>
                  </a:cubicBezTo>
                  <a:lnTo>
                    <a:pt x="0" y="389"/>
                  </a:lnTo>
                  <a:cubicBezTo>
                    <a:pt x="221" y="416"/>
                    <a:pt x="438" y="447"/>
                    <a:pt x="655" y="470"/>
                  </a:cubicBezTo>
                  <a:cubicBezTo>
                    <a:pt x="799" y="488"/>
                    <a:pt x="943" y="506"/>
                    <a:pt x="1088" y="524"/>
                  </a:cubicBezTo>
                  <a:cubicBezTo>
                    <a:pt x="1806" y="605"/>
                    <a:pt x="2519" y="668"/>
                    <a:pt x="3232" y="714"/>
                  </a:cubicBezTo>
                  <a:cubicBezTo>
                    <a:pt x="3309" y="723"/>
                    <a:pt x="3385" y="727"/>
                    <a:pt x="3458" y="732"/>
                  </a:cubicBezTo>
                  <a:lnTo>
                    <a:pt x="3507" y="732"/>
                  </a:lnTo>
                  <a:cubicBezTo>
                    <a:pt x="3575" y="736"/>
                    <a:pt x="3638" y="745"/>
                    <a:pt x="3706" y="745"/>
                  </a:cubicBezTo>
                  <a:cubicBezTo>
                    <a:pt x="4311" y="777"/>
                    <a:pt x="4915" y="804"/>
                    <a:pt x="5520" y="817"/>
                  </a:cubicBezTo>
                  <a:cubicBezTo>
                    <a:pt x="5674" y="822"/>
                    <a:pt x="5827" y="826"/>
                    <a:pt x="5981" y="826"/>
                  </a:cubicBezTo>
                  <a:cubicBezTo>
                    <a:pt x="6188" y="831"/>
                    <a:pt x="6400" y="831"/>
                    <a:pt x="6608" y="831"/>
                  </a:cubicBezTo>
                  <a:cubicBezTo>
                    <a:pt x="7114" y="831"/>
                    <a:pt x="7619" y="822"/>
                    <a:pt x="8120" y="804"/>
                  </a:cubicBezTo>
                  <a:cubicBezTo>
                    <a:pt x="8292" y="799"/>
                    <a:pt x="8459" y="795"/>
                    <a:pt x="8630" y="786"/>
                  </a:cubicBezTo>
                  <a:cubicBezTo>
                    <a:pt x="9348" y="759"/>
                    <a:pt x="10070" y="714"/>
                    <a:pt x="10788" y="650"/>
                  </a:cubicBezTo>
                  <a:cubicBezTo>
                    <a:pt x="10950" y="637"/>
                    <a:pt x="11113" y="623"/>
                    <a:pt x="11275" y="605"/>
                  </a:cubicBezTo>
                  <a:cubicBezTo>
                    <a:pt x="12043" y="533"/>
                    <a:pt x="12810" y="443"/>
                    <a:pt x="13577" y="334"/>
                  </a:cubicBezTo>
                  <a:cubicBezTo>
                    <a:pt x="13722" y="312"/>
                    <a:pt x="13866" y="294"/>
                    <a:pt x="14006" y="271"/>
                  </a:cubicBezTo>
                  <a:cubicBezTo>
                    <a:pt x="14313" y="226"/>
                    <a:pt x="14620" y="176"/>
                    <a:pt x="14922" y="122"/>
                  </a:cubicBezTo>
                  <a:lnTo>
                    <a:pt x="149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54;p26">
              <a:extLst>
                <a:ext uri="{FF2B5EF4-FFF2-40B4-BE49-F238E27FC236}">
                  <a16:creationId xmlns:a16="http://schemas.microsoft.com/office/drawing/2014/main" id="{CE89109C-2968-B8F8-1CF3-894C309C5347}"/>
                </a:ext>
              </a:extLst>
            </p:cNvPr>
            <p:cNvSpPr/>
            <p:nvPr/>
          </p:nvSpPr>
          <p:spPr>
            <a:xfrm>
              <a:off x="919452" y="2116918"/>
              <a:ext cx="586319" cy="172458"/>
            </a:xfrm>
            <a:custGeom>
              <a:avLst/>
              <a:gdLst/>
              <a:ahLst/>
              <a:cxnLst/>
              <a:rect l="l" t="t" r="r" b="b"/>
              <a:pathLst>
                <a:path w="15605" h="4590" extrusionOk="0">
                  <a:moveTo>
                    <a:pt x="14234" y="1"/>
                  </a:moveTo>
                  <a:cubicBezTo>
                    <a:pt x="14216" y="1"/>
                    <a:pt x="14197" y="2"/>
                    <a:pt x="14178" y="4"/>
                  </a:cubicBezTo>
                  <a:cubicBezTo>
                    <a:pt x="14102" y="18"/>
                    <a:pt x="14029" y="49"/>
                    <a:pt x="13971" y="99"/>
                  </a:cubicBezTo>
                  <a:cubicBezTo>
                    <a:pt x="13366" y="600"/>
                    <a:pt x="13285" y="2834"/>
                    <a:pt x="13285" y="3881"/>
                  </a:cubicBezTo>
                  <a:cubicBezTo>
                    <a:pt x="13005" y="2884"/>
                    <a:pt x="12350" y="780"/>
                    <a:pt x="11669" y="374"/>
                  </a:cubicBezTo>
                  <a:cubicBezTo>
                    <a:pt x="11596" y="329"/>
                    <a:pt x="11511" y="307"/>
                    <a:pt x="11425" y="307"/>
                  </a:cubicBezTo>
                  <a:cubicBezTo>
                    <a:pt x="11335" y="316"/>
                    <a:pt x="11249" y="356"/>
                    <a:pt x="11181" y="419"/>
                  </a:cubicBezTo>
                  <a:cubicBezTo>
                    <a:pt x="10613" y="938"/>
                    <a:pt x="10418" y="3119"/>
                    <a:pt x="10355" y="4188"/>
                  </a:cubicBezTo>
                  <a:cubicBezTo>
                    <a:pt x="10152" y="3141"/>
                    <a:pt x="9665" y="1020"/>
                    <a:pt x="9024" y="555"/>
                  </a:cubicBezTo>
                  <a:cubicBezTo>
                    <a:pt x="8956" y="505"/>
                    <a:pt x="8875" y="474"/>
                    <a:pt x="8789" y="469"/>
                  </a:cubicBezTo>
                  <a:lnTo>
                    <a:pt x="8775" y="469"/>
                  </a:lnTo>
                  <a:cubicBezTo>
                    <a:pt x="8681" y="469"/>
                    <a:pt x="8586" y="510"/>
                    <a:pt x="8514" y="577"/>
                  </a:cubicBezTo>
                  <a:cubicBezTo>
                    <a:pt x="7931" y="1074"/>
                    <a:pt x="7620" y="3173"/>
                    <a:pt x="7498" y="4215"/>
                  </a:cubicBezTo>
                  <a:cubicBezTo>
                    <a:pt x="7354" y="3164"/>
                    <a:pt x="6993" y="1033"/>
                    <a:pt x="6370" y="595"/>
                  </a:cubicBezTo>
                  <a:cubicBezTo>
                    <a:pt x="6311" y="550"/>
                    <a:pt x="6239" y="523"/>
                    <a:pt x="6162" y="514"/>
                  </a:cubicBezTo>
                  <a:lnTo>
                    <a:pt x="6135" y="514"/>
                  </a:lnTo>
                  <a:cubicBezTo>
                    <a:pt x="6058" y="519"/>
                    <a:pt x="5977" y="541"/>
                    <a:pt x="5909" y="586"/>
                  </a:cubicBezTo>
                  <a:cubicBezTo>
                    <a:pt x="5277" y="984"/>
                    <a:pt x="4727" y="2929"/>
                    <a:pt x="4469" y="3972"/>
                  </a:cubicBezTo>
                  <a:cubicBezTo>
                    <a:pt x="4492" y="2906"/>
                    <a:pt x="4469" y="1038"/>
                    <a:pt x="4099" y="514"/>
                  </a:cubicBezTo>
                  <a:cubicBezTo>
                    <a:pt x="4059" y="451"/>
                    <a:pt x="4000" y="401"/>
                    <a:pt x="3928" y="379"/>
                  </a:cubicBezTo>
                  <a:cubicBezTo>
                    <a:pt x="3919" y="374"/>
                    <a:pt x="3910" y="374"/>
                    <a:pt x="3901" y="374"/>
                  </a:cubicBezTo>
                  <a:cubicBezTo>
                    <a:pt x="3887" y="372"/>
                    <a:pt x="3874" y="371"/>
                    <a:pt x="3860" y="371"/>
                  </a:cubicBezTo>
                  <a:cubicBezTo>
                    <a:pt x="3847" y="371"/>
                    <a:pt x="3833" y="372"/>
                    <a:pt x="3819" y="374"/>
                  </a:cubicBezTo>
                  <a:cubicBezTo>
                    <a:pt x="3743" y="392"/>
                    <a:pt x="3675" y="428"/>
                    <a:pt x="3621" y="487"/>
                  </a:cubicBezTo>
                  <a:cubicBezTo>
                    <a:pt x="3418" y="672"/>
                    <a:pt x="3097" y="1151"/>
                    <a:pt x="2619" y="2360"/>
                  </a:cubicBezTo>
                  <a:cubicBezTo>
                    <a:pt x="2375" y="2983"/>
                    <a:pt x="2158" y="3615"/>
                    <a:pt x="2032" y="4003"/>
                  </a:cubicBezTo>
                  <a:cubicBezTo>
                    <a:pt x="2019" y="3055"/>
                    <a:pt x="1937" y="844"/>
                    <a:pt x="1477" y="293"/>
                  </a:cubicBezTo>
                  <a:cubicBezTo>
                    <a:pt x="1432" y="230"/>
                    <a:pt x="1364" y="189"/>
                    <a:pt x="1292" y="171"/>
                  </a:cubicBezTo>
                  <a:cubicBezTo>
                    <a:pt x="1279" y="170"/>
                    <a:pt x="1266" y="169"/>
                    <a:pt x="1254" y="169"/>
                  </a:cubicBezTo>
                  <a:cubicBezTo>
                    <a:pt x="1176" y="169"/>
                    <a:pt x="1102" y="193"/>
                    <a:pt x="1044" y="243"/>
                  </a:cubicBezTo>
                  <a:cubicBezTo>
                    <a:pt x="723" y="465"/>
                    <a:pt x="389" y="1151"/>
                    <a:pt x="109" y="1855"/>
                  </a:cubicBezTo>
                  <a:lnTo>
                    <a:pt x="1" y="2509"/>
                  </a:lnTo>
                  <a:cubicBezTo>
                    <a:pt x="396" y="1394"/>
                    <a:pt x="894" y="295"/>
                    <a:pt x="1241" y="295"/>
                  </a:cubicBezTo>
                  <a:cubicBezTo>
                    <a:pt x="1250" y="295"/>
                    <a:pt x="1260" y="296"/>
                    <a:pt x="1269" y="298"/>
                  </a:cubicBezTo>
                  <a:cubicBezTo>
                    <a:pt x="1725" y="379"/>
                    <a:pt x="1901" y="2676"/>
                    <a:pt x="1906" y="4224"/>
                  </a:cubicBezTo>
                  <a:lnTo>
                    <a:pt x="2082" y="4247"/>
                  </a:lnTo>
                  <a:cubicBezTo>
                    <a:pt x="2560" y="2739"/>
                    <a:pt x="3404" y="555"/>
                    <a:pt x="3847" y="501"/>
                  </a:cubicBezTo>
                  <a:lnTo>
                    <a:pt x="3896" y="501"/>
                  </a:lnTo>
                  <a:cubicBezTo>
                    <a:pt x="4320" y="623"/>
                    <a:pt x="4384" y="2952"/>
                    <a:pt x="4325" y="4495"/>
                  </a:cubicBezTo>
                  <a:lnTo>
                    <a:pt x="4474" y="4504"/>
                  </a:lnTo>
                  <a:cubicBezTo>
                    <a:pt x="4736" y="3313"/>
                    <a:pt x="5467" y="641"/>
                    <a:pt x="6135" y="641"/>
                  </a:cubicBezTo>
                  <a:lnTo>
                    <a:pt x="6153" y="641"/>
                  </a:lnTo>
                  <a:cubicBezTo>
                    <a:pt x="6812" y="686"/>
                    <a:pt x="7268" y="3349"/>
                    <a:pt x="7417" y="4590"/>
                  </a:cubicBezTo>
                  <a:lnTo>
                    <a:pt x="7584" y="4590"/>
                  </a:lnTo>
                  <a:cubicBezTo>
                    <a:pt x="7710" y="3317"/>
                    <a:pt x="8121" y="595"/>
                    <a:pt x="8771" y="595"/>
                  </a:cubicBezTo>
                  <a:lnTo>
                    <a:pt x="8780" y="595"/>
                  </a:lnTo>
                  <a:cubicBezTo>
                    <a:pt x="9425" y="618"/>
                    <a:pt x="10035" y="3173"/>
                    <a:pt x="10279" y="4468"/>
                  </a:cubicBezTo>
                  <a:lnTo>
                    <a:pt x="10468" y="4450"/>
                  </a:lnTo>
                  <a:cubicBezTo>
                    <a:pt x="10527" y="3114"/>
                    <a:pt x="10789" y="469"/>
                    <a:pt x="11429" y="437"/>
                  </a:cubicBezTo>
                  <a:lnTo>
                    <a:pt x="11443" y="437"/>
                  </a:lnTo>
                  <a:cubicBezTo>
                    <a:pt x="12088" y="437"/>
                    <a:pt x="12883" y="2884"/>
                    <a:pt x="13217" y="4125"/>
                  </a:cubicBezTo>
                  <a:lnTo>
                    <a:pt x="13406" y="4098"/>
                  </a:lnTo>
                  <a:cubicBezTo>
                    <a:pt x="13402" y="2803"/>
                    <a:pt x="13524" y="225"/>
                    <a:pt x="14192" y="135"/>
                  </a:cubicBezTo>
                  <a:cubicBezTo>
                    <a:pt x="14205" y="133"/>
                    <a:pt x="14217" y="132"/>
                    <a:pt x="14230" y="132"/>
                  </a:cubicBezTo>
                  <a:cubicBezTo>
                    <a:pt x="14674" y="132"/>
                    <a:pt x="15201" y="1176"/>
                    <a:pt x="15605" y="2211"/>
                  </a:cubicBezTo>
                  <a:lnTo>
                    <a:pt x="15546" y="1697"/>
                  </a:lnTo>
                  <a:cubicBezTo>
                    <a:pt x="15216" y="925"/>
                    <a:pt x="14810" y="203"/>
                    <a:pt x="14404" y="36"/>
                  </a:cubicBezTo>
                  <a:cubicBezTo>
                    <a:pt x="14349" y="12"/>
                    <a:pt x="14292" y="1"/>
                    <a:pt x="14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55;p26">
              <a:extLst>
                <a:ext uri="{FF2B5EF4-FFF2-40B4-BE49-F238E27FC236}">
                  <a16:creationId xmlns:a16="http://schemas.microsoft.com/office/drawing/2014/main" id="{C56D6966-919A-7987-2081-B8826AE7869A}"/>
                </a:ext>
              </a:extLst>
            </p:cNvPr>
            <p:cNvSpPr/>
            <p:nvPr/>
          </p:nvSpPr>
          <p:spPr>
            <a:xfrm>
              <a:off x="941694" y="2066534"/>
              <a:ext cx="548483" cy="29194"/>
            </a:xfrm>
            <a:custGeom>
              <a:avLst/>
              <a:gdLst/>
              <a:ahLst/>
              <a:cxnLst/>
              <a:rect l="l" t="t" r="r" b="b"/>
              <a:pathLst>
                <a:path w="14598" h="777" extrusionOk="0">
                  <a:moveTo>
                    <a:pt x="7299" y="0"/>
                  </a:moveTo>
                  <a:cubicBezTo>
                    <a:pt x="3268" y="0"/>
                    <a:pt x="0" y="104"/>
                    <a:pt x="0" y="235"/>
                  </a:cubicBezTo>
                  <a:cubicBezTo>
                    <a:pt x="0" y="366"/>
                    <a:pt x="3227" y="776"/>
                    <a:pt x="7263" y="776"/>
                  </a:cubicBezTo>
                  <a:cubicBezTo>
                    <a:pt x="11293" y="776"/>
                    <a:pt x="14597" y="366"/>
                    <a:pt x="14597" y="235"/>
                  </a:cubicBezTo>
                  <a:cubicBezTo>
                    <a:pt x="14597" y="104"/>
                    <a:pt x="11329" y="0"/>
                    <a:pt x="7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56;p26">
              <a:extLst>
                <a:ext uri="{FF2B5EF4-FFF2-40B4-BE49-F238E27FC236}">
                  <a16:creationId xmlns:a16="http://schemas.microsoft.com/office/drawing/2014/main" id="{40E60CFC-B17E-1C44-AEF1-5265DD300496}"/>
                </a:ext>
              </a:extLst>
            </p:cNvPr>
            <p:cNvSpPr/>
            <p:nvPr/>
          </p:nvSpPr>
          <p:spPr>
            <a:xfrm>
              <a:off x="1021046" y="1606430"/>
              <a:ext cx="2405" cy="288181"/>
            </a:xfrm>
            <a:custGeom>
              <a:avLst/>
              <a:gdLst/>
              <a:ahLst/>
              <a:cxnLst/>
              <a:rect l="l" t="t" r="r" b="b"/>
              <a:pathLst>
                <a:path w="64" h="7670" extrusionOk="0">
                  <a:moveTo>
                    <a:pt x="1" y="1"/>
                  </a:moveTo>
                  <a:lnTo>
                    <a:pt x="1" y="7669"/>
                  </a:lnTo>
                  <a:lnTo>
                    <a:pt x="64" y="766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57;p26">
              <a:extLst>
                <a:ext uri="{FF2B5EF4-FFF2-40B4-BE49-F238E27FC236}">
                  <a16:creationId xmlns:a16="http://schemas.microsoft.com/office/drawing/2014/main" id="{BA96794F-7FFE-57E6-E15B-7C81C4A68CD3}"/>
                </a:ext>
              </a:extLst>
            </p:cNvPr>
            <p:cNvSpPr/>
            <p:nvPr/>
          </p:nvSpPr>
          <p:spPr>
            <a:xfrm>
              <a:off x="1373431" y="1606430"/>
              <a:ext cx="2442" cy="288181"/>
            </a:xfrm>
            <a:custGeom>
              <a:avLst/>
              <a:gdLst/>
              <a:ahLst/>
              <a:cxnLst/>
              <a:rect l="l" t="t" r="r" b="b"/>
              <a:pathLst>
                <a:path w="65" h="7670" extrusionOk="0">
                  <a:moveTo>
                    <a:pt x="1" y="1"/>
                  </a:moveTo>
                  <a:lnTo>
                    <a:pt x="1" y="7669"/>
                  </a:lnTo>
                  <a:lnTo>
                    <a:pt x="64" y="766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58;p26">
              <a:extLst>
                <a:ext uri="{FF2B5EF4-FFF2-40B4-BE49-F238E27FC236}">
                  <a16:creationId xmlns:a16="http://schemas.microsoft.com/office/drawing/2014/main" id="{9AE9256C-DE3B-9EFD-7550-EC293FF1B9CD}"/>
                </a:ext>
              </a:extLst>
            </p:cNvPr>
            <p:cNvSpPr/>
            <p:nvPr/>
          </p:nvSpPr>
          <p:spPr>
            <a:xfrm>
              <a:off x="1199624" y="1469594"/>
              <a:ext cx="4772" cy="604767"/>
            </a:xfrm>
            <a:custGeom>
              <a:avLst/>
              <a:gdLst/>
              <a:ahLst/>
              <a:cxnLst/>
              <a:rect l="l" t="t" r="r" b="b"/>
              <a:pathLst>
                <a:path w="127" h="16096" extrusionOk="0">
                  <a:moveTo>
                    <a:pt x="0" y="0"/>
                  </a:moveTo>
                  <a:lnTo>
                    <a:pt x="0" y="16096"/>
                  </a:lnTo>
                  <a:lnTo>
                    <a:pt x="127" y="16096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59;p26">
              <a:extLst>
                <a:ext uri="{FF2B5EF4-FFF2-40B4-BE49-F238E27FC236}">
                  <a16:creationId xmlns:a16="http://schemas.microsoft.com/office/drawing/2014/main" id="{3EDA5BB2-E4FF-B9EC-19B9-4DE428944B88}"/>
                </a:ext>
              </a:extLst>
            </p:cNvPr>
            <p:cNvSpPr/>
            <p:nvPr/>
          </p:nvSpPr>
          <p:spPr>
            <a:xfrm>
              <a:off x="1185047" y="1406999"/>
              <a:ext cx="31749" cy="54142"/>
            </a:xfrm>
            <a:custGeom>
              <a:avLst/>
              <a:gdLst/>
              <a:ahLst/>
              <a:cxnLst/>
              <a:rect l="l" t="t" r="r" b="b"/>
              <a:pathLst>
                <a:path w="845" h="1441" extrusionOk="0">
                  <a:moveTo>
                    <a:pt x="420" y="1"/>
                  </a:moveTo>
                  <a:cubicBezTo>
                    <a:pt x="0" y="1"/>
                    <a:pt x="398" y="1440"/>
                    <a:pt x="398" y="1440"/>
                  </a:cubicBezTo>
                  <a:cubicBezTo>
                    <a:pt x="398" y="1440"/>
                    <a:pt x="844" y="1"/>
                    <a:pt x="4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60;p26">
              <a:extLst>
                <a:ext uri="{FF2B5EF4-FFF2-40B4-BE49-F238E27FC236}">
                  <a16:creationId xmlns:a16="http://schemas.microsoft.com/office/drawing/2014/main" id="{AE022E67-6722-D2C2-BB5E-211A36A93FC4}"/>
                </a:ext>
              </a:extLst>
            </p:cNvPr>
            <p:cNvSpPr/>
            <p:nvPr/>
          </p:nvSpPr>
          <p:spPr>
            <a:xfrm>
              <a:off x="916258" y="1608797"/>
              <a:ext cx="6650" cy="225"/>
            </a:xfrm>
            <a:custGeom>
              <a:avLst/>
              <a:gdLst/>
              <a:ahLst/>
              <a:cxnLst/>
              <a:rect l="l" t="t" r="r" b="b"/>
              <a:pathLst>
                <a:path w="177" h="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63" y="5"/>
                    <a:pt x="176" y="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CC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61;p26">
              <a:extLst>
                <a:ext uri="{FF2B5EF4-FFF2-40B4-BE49-F238E27FC236}">
                  <a16:creationId xmlns:a16="http://schemas.microsoft.com/office/drawing/2014/main" id="{97BB1139-90D3-045F-6068-C08748330CCE}"/>
                </a:ext>
              </a:extLst>
            </p:cNvPr>
            <p:cNvSpPr/>
            <p:nvPr/>
          </p:nvSpPr>
          <p:spPr>
            <a:xfrm>
              <a:off x="922871" y="1459562"/>
              <a:ext cx="542697" cy="155212"/>
            </a:xfrm>
            <a:custGeom>
              <a:avLst/>
              <a:gdLst/>
              <a:ahLst/>
              <a:cxnLst/>
              <a:rect l="l" t="t" r="r" b="b"/>
              <a:pathLst>
                <a:path w="14444" h="4131" extrusionOk="0">
                  <a:moveTo>
                    <a:pt x="7380" y="1"/>
                  </a:moveTo>
                  <a:lnTo>
                    <a:pt x="7376" y="5"/>
                  </a:lnTo>
                  <a:cubicBezTo>
                    <a:pt x="7290" y="195"/>
                    <a:pt x="6721" y="1156"/>
                    <a:pt x="4834" y="2379"/>
                  </a:cubicBezTo>
                  <a:cubicBezTo>
                    <a:pt x="2836" y="3670"/>
                    <a:pt x="709" y="3977"/>
                    <a:pt x="15" y="3977"/>
                  </a:cubicBezTo>
                  <a:cubicBezTo>
                    <a:pt x="10" y="3977"/>
                    <a:pt x="5" y="3977"/>
                    <a:pt x="0" y="3977"/>
                  </a:cubicBezTo>
                  <a:lnTo>
                    <a:pt x="0" y="3977"/>
                  </a:lnTo>
                  <a:lnTo>
                    <a:pt x="7376" y="4131"/>
                  </a:lnTo>
                  <a:lnTo>
                    <a:pt x="7398" y="4131"/>
                  </a:lnTo>
                  <a:lnTo>
                    <a:pt x="14444" y="3991"/>
                  </a:lnTo>
                  <a:cubicBezTo>
                    <a:pt x="13767" y="3991"/>
                    <a:pt x="11943" y="3977"/>
                    <a:pt x="10070" y="2483"/>
                  </a:cubicBezTo>
                  <a:cubicBezTo>
                    <a:pt x="8229" y="1016"/>
                    <a:pt x="7466" y="199"/>
                    <a:pt x="73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62;p26">
              <a:extLst>
                <a:ext uri="{FF2B5EF4-FFF2-40B4-BE49-F238E27FC236}">
                  <a16:creationId xmlns:a16="http://schemas.microsoft.com/office/drawing/2014/main" id="{A63891CB-F019-EC80-B42B-0305975BFE09}"/>
                </a:ext>
              </a:extLst>
            </p:cNvPr>
            <p:cNvSpPr/>
            <p:nvPr/>
          </p:nvSpPr>
          <p:spPr>
            <a:xfrm>
              <a:off x="1464167" y="1609323"/>
              <a:ext cx="4809" cy="714"/>
            </a:xfrm>
            <a:custGeom>
              <a:avLst/>
              <a:gdLst/>
              <a:ahLst/>
              <a:cxnLst/>
              <a:rect l="l" t="t" r="r" b="b"/>
              <a:pathLst>
                <a:path w="128" h="19" extrusionOk="0">
                  <a:moveTo>
                    <a:pt x="14" y="0"/>
                  </a:moveTo>
                  <a:lnTo>
                    <a:pt x="1" y="18"/>
                  </a:lnTo>
                  <a:cubicBezTo>
                    <a:pt x="1" y="18"/>
                    <a:pt x="127" y="0"/>
                    <a:pt x="14" y="0"/>
                  </a:cubicBezTo>
                  <a:close/>
                </a:path>
              </a:pathLst>
            </a:custGeom>
            <a:solidFill>
              <a:srgbClr val="FCC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63;p26">
              <a:extLst>
                <a:ext uri="{FF2B5EF4-FFF2-40B4-BE49-F238E27FC236}">
                  <a16:creationId xmlns:a16="http://schemas.microsoft.com/office/drawing/2014/main" id="{DCE138E3-B8C6-8AA7-7662-9CCFA89113D7}"/>
                </a:ext>
              </a:extLst>
            </p:cNvPr>
            <p:cNvSpPr/>
            <p:nvPr/>
          </p:nvSpPr>
          <p:spPr>
            <a:xfrm>
              <a:off x="915770" y="1609135"/>
              <a:ext cx="549798" cy="44636"/>
            </a:xfrm>
            <a:custGeom>
              <a:avLst/>
              <a:gdLst/>
              <a:ahLst/>
              <a:cxnLst/>
              <a:rect l="l" t="t" r="r" b="b"/>
              <a:pathLst>
                <a:path w="14633" h="1188" extrusionOk="0">
                  <a:moveTo>
                    <a:pt x="14633" y="1"/>
                  </a:moveTo>
                  <a:lnTo>
                    <a:pt x="121" y="14"/>
                  </a:lnTo>
                  <a:cubicBezTo>
                    <a:pt x="121" y="14"/>
                    <a:pt x="0" y="1126"/>
                    <a:pt x="432" y="1126"/>
                  </a:cubicBezTo>
                  <a:cubicBezTo>
                    <a:pt x="441" y="1126"/>
                    <a:pt x="450" y="1126"/>
                    <a:pt x="460" y="1125"/>
                  </a:cubicBezTo>
                  <a:cubicBezTo>
                    <a:pt x="925" y="1071"/>
                    <a:pt x="1083" y="267"/>
                    <a:pt x="1083" y="267"/>
                  </a:cubicBezTo>
                  <a:cubicBezTo>
                    <a:pt x="1083" y="267"/>
                    <a:pt x="1206" y="1175"/>
                    <a:pt x="1658" y="1175"/>
                  </a:cubicBezTo>
                  <a:cubicBezTo>
                    <a:pt x="1663" y="1175"/>
                    <a:pt x="1669" y="1175"/>
                    <a:pt x="1674" y="1174"/>
                  </a:cubicBezTo>
                  <a:cubicBezTo>
                    <a:pt x="2139" y="1156"/>
                    <a:pt x="2360" y="267"/>
                    <a:pt x="2360" y="267"/>
                  </a:cubicBezTo>
                  <a:cubicBezTo>
                    <a:pt x="2360" y="267"/>
                    <a:pt x="2613" y="1174"/>
                    <a:pt x="3069" y="1174"/>
                  </a:cubicBezTo>
                  <a:cubicBezTo>
                    <a:pt x="3520" y="1174"/>
                    <a:pt x="3687" y="290"/>
                    <a:pt x="3687" y="290"/>
                  </a:cubicBezTo>
                  <a:cubicBezTo>
                    <a:pt x="3687" y="290"/>
                    <a:pt x="3772" y="1188"/>
                    <a:pt x="4347" y="1188"/>
                  </a:cubicBezTo>
                  <a:cubicBezTo>
                    <a:pt x="4350" y="1188"/>
                    <a:pt x="4352" y="1188"/>
                    <a:pt x="4355" y="1188"/>
                  </a:cubicBezTo>
                  <a:cubicBezTo>
                    <a:pt x="4933" y="1174"/>
                    <a:pt x="5096" y="267"/>
                    <a:pt x="5096" y="267"/>
                  </a:cubicBezTo>
                  <a:cubicBezTo>
                    <a:pt x="5096" y="267"/>
                    <a:pt x="5348" y="1143"/>
                    <a:pt x="5836" y="1165"/>
                  </a:cubicBezTo>
                  <a:cubicBezTo>
                    <a:pt x="5842" y="1166"/>
                    <a:pt x="5847" y="1166"/>
                    <a:pt x="5853" y="1166"/>
                  </a:cubicBezTo>
                  <a:cubicBezTo>
                    <a:pt x="6322" y="1166"/>
                    <a:pt x="6445" y="267"/>
                    <a:pt x="6445" y="267"/>
                  </a:cubicBezTo>
                  <a:cubicBezTo>
                    <a:pt x="6445" y="267"/>
                    <a:pt x="6752" y="1156"/>
                    <a:pt x="7199" y="1156"/>
                  </a:cubicBezTo>
                  <a:cubicBezTo>
                    <a:pt x="7641" y="1156"/>
                    <a:pt x="7876" y="267"/>
                    <a:pt x="7876" y="267"/>
                  </a:cubicBezTo>
                  <a:cubicBezTo>
                    <a:pt x="7876" y="267"/>
                    <a:pt x="8067" y="1103"/>
                    <a:pt x="8566" y="1103"/>
                  </a:cubicBezTo>
                  <a:cubicBezTo>
                    <a:pt x="8575" y="1103"/>
                    <a:pt x="8584" y="1103"/>
                    <a:pt x="8594" y="1102"/>
                  </a:cubicBezTo>
                  <a:cubicBezTo>
                    <a:pt x="9108" y="1071"/>
                    <a:pt x="9271" y="245"/>
                    <a:pt x="9271" y="245"/>
                  </a:cubicBezTo>
                  <a:cubicBezTo>
                    <a:pt x="9271" y="245"/>
                    <a:pt x="9374" y="1048"/>
                    <a:pt x="9871" y="1062"/>
                  </a:cubicBezTo>
                  <a:cubicBezTo>
                    <a:pt x="9874" y="1062"/>
                    <a:pt x="9876" y="1062"/>
                    <a:pt x="9879" y="1062"/>
                  </a:cubicBezTo>
                  <a:cubicBezTo>
                    <a:pt x="10370" y="1062"/>
                    <a:pt x="10620" y="213"/>
                    <a:pt x="10620" y="213"/>
                  </a:cubicBezTo>
                  <a:cubicBezTo>
                    <a:pt x="10620" y="213"/>
                    <a:pt x="10674" y="1062"/>
                    <a:pt x="11130" y="1062"/>
                  </a:cubicBezTo>
                  <a:cubicBezTo>
                    <a:pt x="11586" y="1062"/>
                    <a:pt x="11816" y="204"/>
                    <a:pt x="11816" y="204"/>
                  </a:cubicBezTo>
                  <a:cubicBezTo>
                    <a:pt x="11816" y="204"/>
                    <a:pt x="12028" y="995"/>
                    <a:pt x="12591" y="995"/>
                  </a:cubicBezTo>
                  <a:cubicBezTo>
                    <a:pt x="12604" y="995"/>
                    <a:pt x="12616" y="995"/>
                    <a:pt x="12629" y="994"/>
                  </a:cubicBezTo>
                  <a:cubicBezTo>
                    <a:pt x="13220" y="962"/>
                    <a:pt x="13337" y="159"/>
                    <a:pt x="13337" y="159"/>
                  </a:cubicBezTo>
                  <a:cubicBezTo>
                    <a:pt x="13337" y="159"/>
                    <a:pt x="13568" y="890"/>
                    <a:pt x="14001" y="931"/>
                  </a:cubicBezTo>
                  <a:cubicBezTo>
                    <a:pt x="14010" y="931"/>
                    <a:pt x="14019" y="932"/>
                    <a:pt x="14027" y="932"/>
                  </a:cubicBezTo>
                  <a:cubicBezTo>
                    <a:pt x="14442" y="932"/>
                    <a:pt x="14633" y="1"/>
                    <a:pt x="14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64;p26">
              <a:extLst>
                <a:ext uri="{FF2B5EF4-FFF2-40B4-BE49-F238E27FC236}">
                  <a16:creationId xmlns:a16="http://schemas.microsoft.com/office/drawing/2014/main" id="{9E357E19-BA99-41FA-45F3-036CF04BE945}"/>
                </a:ext>
              </a:extLst>
            </p:cNvPr>
            <p:cNvSpPr/>
            <p:nvPr/>
          </p:nvSpPr>
          <p:spPr>
            <a:xfrm>
              <a:off x="888418" y="1807890"/>
              <a:ext cx="85177" cy="60604"/>
            </a:xfrm>
            <a:custGeom>
              <a:avLst/>
              <a:gdLst/>
              <a:ahLst/>
              <a:cxnLst/>
              <a:rect l="l" t="t" r="r" b="b"/>
              <a:pathLst>
                <a:path w="2267" h="1613" extrusionOk="0">
                  <a:moveTo>
                    <a:pt x="504" y="0"/>
                  </a:moveTo>
                  <a:cubicBezTo>
                    <a:pt x="488" y="0"/>
                    <a:pt x="473" y="0"/>
                    <a:pt x="457" y="1"/>
                  </a:cubicBezTo>
                  <a:cubicBezTo>
                    <a:pt x="308" y="281"/>
                    <a:pt x="191" y="583"/>
                    <a:pt x="109" y="894"/>
                  </a:cubicBezTo>
                  <a:cubicBezTo>
                    <a:pt x="321" y="908"/>
                    <a:pt x="529" y="962"/>
                    <a:pt x="719" y="1057"/>
                  </a:cubicBezTo>
                  <a:cubicBezTo>
                    <a:pt x="646" y="1051"/>
                    <a:pt x="574" y="1048"/>
                    <a:pt x="501" y="1048"/>
                  </a:cubicBezTo>
                  <a:cubicBezTo>
                    <a:pt x="355" y="1048"/>
                    <a:pt x="209" y="1060"/>
                    <a:pt x="64" y="1084"/>
                  </a:cubicBezTo>
                  <a:cubicBezTo>
                    <a:pt x="33" y="1256"/>
                    <a:pt x="10" y="1432"/>
                    <a:pt x="1" y="1612"/>
                  </a:cubicBezTo>
                  <a:cubicBezTo>
                    <a:pt x="342" y="1467"/>
                    <a:pt x="707" y="1394"/>
                    <a:pt x="1072" y="1394"/>
                  </a:cubicBezTo>
                  <a:cubicBezTo>
                    <a:pt x="1399" y="1394"/>
                    <a:pt x="1726" y="1452"/>
                    <a:pt x="2037" y="1567"/>
                  </a:cubicBezTo>
                  <a:cubicBezTo>
                    <a:pt x="2167" y="1495"/>
                    <a:pt x="2267" y="1409"/>
                    <a:pt x="2262" y="1260"/>
                  </a:cubicBezTo>
                  <a:cubicBezTo>
                    <a:pt x="2258" y="1066"/>
                    <a:pt x="2122" y="899"/>
                    <a:pt x="1987" y="759"/>
                  </a:cubicBezTo>
                  <a:cubicBezTo>
                    <a:pt x="1784" y="542"/>
                    <a:pt x="1554" y="362"/>
                    <a:pt x="1301" y="213"/>
                  </a:cubicBezTo>
                  <a:cubicBezTo>
                    <a:pt x="1057" y="76"/>
                    <a:pt x="785" y="0"/>
                    <a:pt x="5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65;p26">
              <a:extLst>
                <a:ext uri="{FF2B5EF4-FFF2-40B4-BE49-F238E27FC236}">
                  <a16:creationId xmlns:a16="http://schemas.microsoft.com/office/drawing/2014/main" id="{09AB38E6-7C2D-20A2-A044-45B2BC89138D}"/>
                </a:ext>
              </a:extLst>
            </p:cNvPr>
            <p:cNvSpPr/>
            <p:nvPr/>
          </p:nvSpPr>
          <p:spPr>
            <a:xfrm>
              <a:off x="1049863" y="1739209"/>
              <a:ext cx="71463" cy="113507"/>
            </a:xfrm>
            <a:custGeom>
              <a:avLst/>
              <a:gdLst/>
              <a:ahLst/>
              <a:cxnLst/>
              <a:rect l="l" t="t" r="r" b="b"/>
              <a:pathLst>
                <a:path w="1902" h="3021" extrusionOk="0">
                  <a:moveTo>
                    <a:pt x="1258" y="1"/>
                  </a:moveTo>
                  <a:cubicBezTo>
                    <a:pt x="1211" y="1"/>
                    <a:pt x="1164" y="13"/>
                    <a:pt x="1125" y="37"/>
                  </a:cubicBezTo>
                  <a:cubicBezTo>
                    <a:pt x="1053" y="96"/>
                    <a:pt x="1021" y="190"/>
                    <a:pt x="1044" y="281"/>
                  </a:cubicBezTo>
                  <a:cubicBezTo>
                    <a:pt x="1066" y="371"/>
                    <a:pt x="1107" y="452"/>
                    <a:pt x="1161" y="524"/>
                  </a:cubicBezTo>
                  <a:cubicBezTo>
                    <a:pt x="1091" y="496"/>
                    <a:pt x="1018" y="481"/>
                    <a:pt x="945" y="481"/>
                  </a:cubicBezTo>
                  <a:cubicBezTo>
                    <a:pt x="890" y="481"/>
                    <a:pt x="836" y="489"/>
                    <a:pt x="782" y="506"/>
                  </a:cubicBezTo>
                  <a:cubicBezTo>
                    <a:pt x="692" y="533"/>
                    <a:pt x="597" y="610"/>
                    <a:pt x="601" y="705"/>
                  </a:cubicBezTo>
                  <a:cubicBezTo>
                    <a:pt x="610" y="813"/>
                    <a:pt x="732" y="863"/>
                    <a:pt x="836" y="894"/>
                  </a:cubicBezTo>
                  <a:cubicBezTo>
                    <a:pt x="732" y="908"/>
                    <a:pt x="633" y="940"/>
                    <a:pt x="543" y="998"/>
                  </a:cubicBezTo>
                  <a:cubicBezTo>
                    <a:pt x="488" y="1025"/>
                    <a:pt x="448" y="1080"/>
                    <a:pt x="430" y="1138"/>
                  </a:cubicBezTo>
                  <a:cubicBezTo>
                    <a:pt x="425" y="1215"/>
                    <a:pt x="466" y="1283"/>
                    <a:pt x="534" y="1314"/>
                  </a:cubicBezTo>
                  <a:cubicBezTo>
                    <a:pt x="601" y="1341"/>
                    <a:pt x="669" y="1359"/>
                    <a:pt x="741" y="1359"/>
                  </a:cubicBezTo>
                  <a:cubicBezTo>
                    <a:pt x="610" y="1373"/>
                    <a:pt x="479" y="1418"/>
                    <a:pt x="367" y="1490"/>
                  </a:cubicBezTo>
                  <a:cubicBezTo>
                    <a:pt x="254" y="1567"/>
                    <a:pt x="181" y="1689"/>
                    <a:pt x="168" y="1824"/>
                  </a:cubicBezTo>
                  <a:cubicBezTo>
                    <a:pt x="163" y="1960"/>
                    <a:pt x="245" y="2086"/>
                    <a:pt x="376" y="2131"/>
                  </a:cubicBezTo>
                  <a:cubicBezTo>
                    <a:pt x="186" y="2131"/>
                    <a:pt x="19" y="2307"/>
                    <a:pt x="5" y="2501"/>
                  </a:cubicBezTo>
                  <a:cubicBezTo>
                    <a:pt x="1" y="2695"/>
                    <a:pt x="109" y="2876"/>
                    <a:pt x="285" y="2966"/>
                  </a:cubicBezTo>
                  <a:cubicBezTo>
                    <a:pt x="352" y="3002"/>
                    <a:pt x="428" y="3020"/>
                    <a:pt x="505" y="3020"/>
                  </a:cubicBezTo>
                  <a:cubicBezTo>
                    <a:pt x="526" y="3020"/>
                    <a:pt x="548" y="3019"/>
                    <a:pt x="570" y="3016"/>
                  </a:cubicBezTo>
                  <a:cubicBezTo>
                    <a:pt x="746" y="2984"/>
                    <a:pt x="877" y="2835"/>
                    <a:pt x="980" y="2691"/>
                  </a:cubicBezTo>
                  <a:cubicBezTo>
                    <a:pt x="1229" y="2334"/>
                    <a:pt x="1400" y="1928"/>
                    <a:pt x="1545" y="1513"/>
                  </a:cubicBezTo>
                  <a:cubicBezTo>
                    <a:pt x="1612" y="1305"/>
                    <a:pt x="1675" y="1093"/>
                    <a:pt x="1739" y="876"/>
                  </a:cubicBezTo>
                  <a:cubicBezTo>
                    <a:pt x="1779" y="732"/>
                    <a:pt x="1901" y="502"/>
                    <a:pt x="1847" y="348"/>
                  </a:cubicBezTo>
                  <a:cubicBezTo>
                    <a:pt x="1775" y="181"/>
                    <a:pt x="1495" y="41"/>
                    <a:pt x="1328" y="10"/>
                  </a:cubicBezTo>
                  <a:cubicBezTo>
                    <a:pt x="1305" y="4"/>
                    <a:pt x="1282" y="1"/>
                    <a:pt x="1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66;p26">
              <a:extLst>
                <a:ext uri="{FF2B5EF4-FFF2-40B4-BE49-F238E27FC236}">
                  <a16:creationId xmlns:a16="http://schemas.microsoft.com/office/drawing/2014/main" id="{77BA006B-856F-7FC1-DEA5-3FD5A432D528}"/>
                </a:ext>
              </a:extLst>
            </p:cNvPr>
            <p:cNvSpPr/>
            <p:nvPr/>
          </p:nvSpPr>
          <p:spPr>
            <a:xfrm>
              <a:off x="903033" y="1752246"/>
              <a:ext cx="304112" cy="253727"/>
            </a:xfrm>
            <a:custGeom>
              <a:avLst/>
              <a:gdLst/>
              <a:ahLst/>
              <a:cxnLst/>
              <a:rect l="l" t="t" r="r" b="b"/>
              <a:pathLst>
                <a:path w="8094" h="6753" extrusionOk="0">
                  <a:moveTo>
                    <a:pt x="5660" y="1"/>
                  </a:moveTo>
                  <a:cubicBezTo>
                    <a:pt x="5655" y="1"/>
                    <a:pt x="5651" y="1"/>
                    <a:pt x="5647" y="1"/>
                  </a:cubicBezTo>
                  <a:cubicBezTo>
                    <a:pt x="5543" y="6"/>
                    <a:pt x="5412" y="155"/>
                    <a:pt x="5272" y="380"/>
                  </a:cubicBezTo>
                  <a:cubicBezTo>
                    <a:pt x="5259" y="403"/>
                    <a:pt x="5245" y="421"/>
                    <a:pt x="5231" y="444"/>
                  </a:cubicBezTo>
                  <a:cubicBezTo>
                    <a:pt x="4866" y="1058"/>
                    <a:pt x="4455" y="2118"/>
                    <a:pt x="4333" y="2439"/>
                  </a:cubicBezTo>
                  <a:cubicBezTo>
                    <a:pt x="4324" y="2466"/>
                    <a:pt x="4315" y="2488"/>
                    <a:pt x="4311" y="2506"/>
                  </a:cubicBezTo>
                  <a:lnTo>
                    <a:pt x="4297" y="2533"/>
                  </a:lnTo>
                  <a:cubicBezTo>
                    <a:pt x="4297" y="2533"/>
                    <a:pt x="4157" y="2529"/>
                    <a:pt x="3941" y="2529"/>
                  </a:cubicBezTo>
                  <a:cubicBezTo>
                    <a:pt x="3844" y="2528"/>
                    <a:pt x="3734" y="2527"/>
                    <a:pt x="3613" y="2527"/>
                  </a:cubicBezTo>
                  <a:cubicBezTo>
                    <a:pt x="3214" y="2527"/>
                    <a:pt x="2711" y="2536"/>
                    <a:pt x="2284" y="2574"/>
                  </a:cubicBezTo>
                  <a:cubicBezTo>
                    <a:pt x="1986" y="2597"/>
                    <a:pt x="1729" y="2637"/>
                    <a:pt x="1575" y="2691"/>
                  </a:cubicBezTo>
                  <a:cubicBezTo>
                    <a:pt x="971" y="2917"/>
                    <a:pt x="0" y="6108"/>
                    <a:pt x="5" y="6415"/>
                  </a:cubicBezTo>
                  <a:cubicBezTo>
                    <a:pt x="8" y="6548"/>
                    <a:pt x="65" y="6604"/>
                    <a:pt x="157" y="6604"/>
                  </a:cubicBezTo>
                  <a:cubicBezTo>
                    <a:pt x="606" y="6604"/>
                    <a:pt x="1891" y="5278"/>
                    <a:pt x="1891" y="5278"/>
                  </a:cubicBezTo>
                  <a:cubicBezTo>
                    <a:pt x="2222" y="5384"/>
                    <a:pt x="2607" y="5420"/>
                    <a:pt x="2978" y="5420"/>
                  </a:cubicBezTo>
                  <a:cubicBezTo>
                    <a:pt x="3759" y="5420"/>
                    <a:pt x="4473" y="5260"/>
                    <a:pt x="4473" y="5260"/>
                  </a:cubicBezTo>
                  <a:cubicBezTo>
                    <a:pt x="4473" y="5260"/>
                    <a:pt x="5472" y="6753"/>
                    <a:pt x="5787" y="6753"/>
                  </a:cubicBezTo>
                  <a:cubicBezTo>
                    <a:pt x="5806" y="6753"/>
                    <a:pt x="5823" y="6747"/>
                    <a:pt x="5836" y="6736"/>
                  </a:cubicBezTo>
                  <a:cubicBezTo>
                    <a:pt x="6071" y="6528"/>
                    <a:pt x="5868" y="2091"/>
                    <a:pt x="5868" y="2091"/>
                  </a:cubicBezTo>
                  <a:lnTo>
                    <a:pt x="5868" y="2091"/>
                  </a:lnTo>
                  <a:cubicBezTo>
                    <a:pt x="6143" y="2231"/>
                    <a:pt x="6428" y="2348"/>
                    <a:pt x="6721" y="2443"/>
                  </a:cubicBezTo>
                  <a:lnTo>
                    <a:pt x="6784" y="2461"/>
                  </a:lnTo>
                  <a:cubicBezTo>
                    <a:pt x="6991" y="2521"/>
                    <a:pt x="7204" y="2564"/>
                    <a:pt x="7392" y="2564"/>
                  </a:cubicBezTo>
                  <a:cubicBezTo>
                    <a:pt x="7603" y="2564"/>
                    <a:pt x="7781" y="2510"/>
                    <a:pt x="7881" y="2362"/>
                  </a:cubicBezTo>
                  <a:cubicBezTo>
                    <a:pt x="8093" y="2046"/>
                    <a:pt x="7822" y="1577"/>
                    <a:pt x="7398" y="1139"/>
                  </a:cubicBezTo>
                  <a:lnTo>
                    <a:pt x="7353" y="1094"/>
                  </a:lnTo>
                  <a:cubicBezTo>
                    <a:pt x="6763" y="512"/>
                    <a:pt x="5920" y="1"/>
                    <a:pt x="56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67;p26">
              <a:extLst>
                <a:ext uri="{FF2B5EF4-FFF2-40B4-BE49-F238E27FC236}">
                  <a16:creationId xmlns:a16="http://schemas.microsoft.com/office/drawing/2014/main" id="{5C2A9923-E32E-9865-B0DA-3B119FE77EB0}"/>
                </a:ext>
              </a:extLst>
            </p:cNvPr>
            <p:cNvSpPr/>
            <p:nvPr/>
          </p:nvSpPr>
          <p:spPr>
            <a:xfrm>
              <a:off x="1155515" y="1793500"/>
              <a:ext cx="25474" cy="51249"/>
            </a:xfrm>
            <a:custGeom>
              <a:avLst/>
              <a:gdLst/>
              <a:ahLst/>
              <a:cxnLst/>
              <a:rect l="l" t="t" r="r" b="b"/>
              <a:pathLst>
                <a:path w="678" h="1364" extrusionOk="0">
                  <a:moveTo>
                    <a:pt x="633" y="0"/>
                  </a:moveTo>
                  <a:cubicBezTo>
                    <a:pt x="430" y="140"/>
                    <a:pt x="272" y="330"/>
                    <a:pt x="168" y="555"/>
                  </a:cubicBezTo>
                  <a:cubicBezTo>
                    <a:pt x="154" y="587"/>
                    <a:pt x="141" y="623"/>
                    <a:pt x="127" y="659"/>
                  </a:cubicBezTo>
                  <a:cubicBezTo>
                    <a:pt x="118" y="673"/>
                    <a:pt x="114" y="695"/>
                    <a:pt x="105" y="713"/>
                  </a:cubicBezTo>
                  <a:cubicBezTo>
                    <a:pt x="37" y="916"/>
                    <a:pt x="1" y="1129"/>
                    <a:pt x="1" y="1345"/>
                  </a:cubicBezTo>
                  <a:lnTo>
                    <a:pt x="64" y="1363"/>
                  </a:lnTo>
                  <a:cubicBezTo>
                    <a:pt x="60" y="1092"/>
                    <a:pt x="118" y="826"/>
                    <a:pt x="227" y="578"/>
                  </a:cubicBezTo>
                  <a:cubicBezTo>
                    <a:pt x="326" y="361"/>
                    <a:pt x="479" y="176"/>
                    <a:pt x="678" y="45"/>
                  </a:cubicBezTo>
                  <a:lnTo>
                    <a:pt x="6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68;p26">
              <a:extLst>
                <a:ext uri="{FF2B5EF4-FFF2-40B4-BE49-F238E27FC236}">
                  <a16:creationId xmlns:a16="http://schemas.microsoft.com/office/drawing/2014/main" id="{AF2F4A0D-A942-C8DC-9A54-51FA419C7B1B}"/>
                </a:ext>
              </a:extLst>
            </p:cNvPr>
            <p:cNvSpPr/>
            <p:nvPr/>
          </p:nvSpPr>
          <p:spPr>
            <a:xfrm>
              <a:off x="1099571" y="1766674"/>
              <a:ext cx="61769" cy="53992"/>
            </a:xfrm>
            <a:custGeom>
              <a:avLst/>
              <a:gdLst/>
              <a:ahLst/>
              <a:cxnLst/>
              <a:rect l="l" t="t" r="r" b="b"/>
              <a:pathLst>
                <a:path w="1644" h="1437" extrusionOk="0">
                  <a:moveTo>
                    <a:pt x="37" y="1"/>
                  </a:moveTo>
                  <a:cubicBezTo>
                    <a:pt x="23" y="19"/>
                    <a:pt x="14" y="42"/>
                    <a:pt x="0" y="64"/>
                  </a:cubicBezTo>
                  <a:cubicBezTo>
                    <a:pt x="158" y="367"/>
                    <a:pt x="375" y="633"/>
                    <a:pt x="641" y="854"/>
                  </a:cubicBezTo>
                  <a:cubicBezTo>
                    <a:pt x="759" y="953"/>
                    <a:pt x="885" y="1044"/>
                    <a:pt x="1021" y="1125"/>
                  </a:cubicBezTo>
                  <a:lnTo>
                    <a:pt x="1075" y="1161"/>
                  </a:lnTo>
                  <a:cubicBezTo>
                    <a:pt x="1242" y="1260"/>
                    <a:pt x="1418" y="1351"/>
                    <a:pt x="1598" y="1427"/>
                  </a:cubicBezTo>
                  <a:lnTo>
                    <a:pt x="1621" y="1436"/>
                  </a:lnTo>
                  <a:lnTo>
                    <a:pt x="1643" y="1382"/>
                  </a:lnTo>
                  <a:lnTo>
                    <a:pt x="1616" y="1369"/>
                  </a:lnTo>
                  <a:cubicBezTo>
                    <a:pt x="1278" y="1229"/>
                    <a:pt x="966" y="1039"/>
                    <a:pt x="682" y="804"/>
                  </a:cubicBezTo>
                  <a:cubicBezTo>
                    <a:pt x="411" y="583"/>
                    <a:pt x="195" y="312"/>
                    <a:pt x="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69;p26">
              <a:extLst>
                <a:ext uri="{FF2B5EF4-FFF2-40B4-BE49-F238E27FC236}">
                  <a16:creationId xmlns:a16="http://schemas.microsoft.com/office/drawing/2014/main" id="{293DA8B4-0DD1-4E23-F380-B683F0D2D2F0}"/>
                </a:ext>
              </a:extLst>
            </p:cNvPr>
            <p:cNvSpPr/>
            <p:nvPr/>
          </p:nvSpPr>
          <p:spPr>
            <a:xfrm>
              <a:off x="1064967" y="1808228"/>
              <a:ext cx="75333" cy="38362"/>
            </a:xfrm>
            <a:custGeom>
              <a:avLst/>
              <a:gdLst/>
              <a:ahLst/>
              <a:cxnLst/>
              <a:rect l="l" t="t" r="r" b="b"/>
              <a:pathLst>
                <a:path w="2005" h="1021" extrusionOk="0">
                  <a:moveTo>
                    <a:pt x="1960" y="1"/>
                  </a:moveTo>
                  <a:lnTo>
                    <a:pt x="1942" y="23"/>
                  </a:lnTo>
                  <a:cubicBezTo>
                    <a:pt x="1422" y="520"/>
                    <a:pt x="723" y="764"/>
                    <a:pt x="168" y="917"/>
                  </a:cubicBezTo>
                  <a:cubicBezTo>
                    <a:pt x="123" y="931"/>
                    <a:pt x="73" y="944"/>
                    <a:pt x="23" y="953"/>
                  </a:cubicBezTo>
                  <a:cubicBezTo>
                    <a:pt x="14" y="980"/>
                    <a:pt x="5" y="1003"/>
                    <a:pt x="1" y="1021"/>
                  </a:cubicBezTo>
                  <a:cubicBezTo>
                    <a:pt x="64" y="1007"/>
                    <a:pt x="127" y="994"/>
                    <a:pt x="186" y="976"/>
                  </a:cubicBezTo>
                  <a:cubicBezTo>
                    <a:pt x="754" y="818"/>
                    <a:pt x="1468" y="574"/>
                    <a:pt x="1996" y="55"/>
                  </a:cubicBezTo>
                  <a:lnTo>
                    <a:pt x="2005" y="46"/>
                  </a:lnTo>
                  <a:lnTo>
                    <a:pt x="1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70;p26">
              <a:extLst>
                <a:ext uri="{FF2B5EF4-FFF2-40B4-BE49-F238E27FC236}">
                  <a16:creationId xmlns:a16="http://schemas.microsoft.com/office/drawing/2014/main" id="{0015D6BF-997E-E84C-8627-2C6C475621B6}"/>
                </a:ext>
              </a:extLst>
            </p:cNvPr>
            <p:cNvSpPr/>
            <p:nvPr/>
          </p:nvSpPr>
          <p:spPr>
            <a:xfrm>
              <a:off x="1107724" y="1734550"/>
              <a:ext cx="33477" cy="36070"/>
            </a:xfrm>
            <a:custGeom>
              <a:avLst/>
              <a:gdLst/>
              <a:ahLst/>
              <a:cxnLst/>
              <a:rect l="l" t="t" r="r" b="b"/>
              <a:pathLst>
                <a:path w="891" h="960" extrusionOk="0">
                  <a:moveTo>
                    <a:pt x="869" y="0"/>
                  </a:moveTo>
                  <a:cubicBezTo>
                    <a:pt x="738" y="0"/>
                    <a:pt x="0" y="734"/>
                    <a:pt x="0" y="734"/>
                  </a:cubicBezTo>
                  <a:lnTo>
                    <a:pt x="835" y="960"/>
                  </a:lnTo>
                  <a:cubicBezTo>
                    <a:pt x="835" y="960"/>
                    <a:pt x="880" y="292"/>
                    <a:pt x="889" y="25"/>
                  </a:cubicBezTo>
                  <a:cubicBezTo>
                    <a:pt x="890" y="8"/>
                    <a:pt x="883" y="0"/>
                    <a:pt x="8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71;p26">
              <a:extLst>
                <a:ext uri="{FF2B5EF4-FFF2-40B4-BE49-F238E27FC236}">
                  <a16:creationId xmlns:a16="http://schemas.microsoft.com/office/drawing/2014/main" id="{2D943DDE-0129-A1EB-960F-7DA787B4724A}"/>
                </a:ext>
              </a:extLst>
            </p:cNvPr>
            <p:cNvSpPr/>
            <p:nvPr/>
          </p:nvSpPr>
          <p:spPr>
            <a:xfrm>
              <a:off x="1140111" y="1790419"/>
              <a:ext cx="12249" cy="12249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163" y="1"/>
                  </a:moveTo>
                  <a:cubicBezTo>
                    <a:pt x="72" y="1"/>
                    <a:pt x="0" y="73"/>
                    <a:pt x="0" y="163"/>
                  </a:cubicBezTo>
                  <a:cubicBezTo>
                    <a:pt x="0" y="254"/>
                    <a:pt x="72" y="326"/>
                    <a:pt x="163" y="326"/>
                  </a:cubicBezTo>
                  <a:cubicBezTo>
                    <a:pt x="253" y="326"/>
                    <a:pt x="325" y="254"/>
                    <a:pt x="325" y="163"/>
                  </a:cubicBezTo>
                  <a:cubicBezTo>
                    <a:pt x="325" y="73"/>
                    <a:pt x="253" y="1"/>
                    <a:pt x="163" y="1"/>
                  </a:cubicBezTo>
                  <a:close/>
                </a:path>
              </a:pathLst>
            </a:custGeom>
            <a:solidFill>
              <a:srgbClr val="380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72;p26">
              <a:extLst>
                <a:ext uri="{FF2B5EF4-FFF2-40B4-BE49-F238E27FC236}">
                  <a16:creationId xmlns:a16="http://schemas.microsoft.com/office/drawing/2014/main" id="{FA6DD416-D541-F643-FB73-9AB3DD91ACCD}"/>
                </a:ext>
              </a:extLst>
            </p:cNvPr>
            <p:cNvSpPr/>
            <p:nvPr/>
          </p:nvSpPr>
          <p:spPr>
            <a:xfrm>
              <a:off x="984939" y="1847190"/>
              <a:ext cx="66165" cy="84576"/>
            </a:xfrm>
            <a:custGeom>
              <a:avLst/>
              <a:gdLst/>
              <a:ahLst/>
              <a:cxnLst/>
              <a:rect l="l" t="t" r="r" b="b"/>
              <a:pathLst>
                <a:path w="1761" h="2251" extrusionOk="0">
                  <a:moveTo>
                    <a:pt x="1500" y="1"/>
                  </a:moveTo>
                  <a:cubicBezTo>
                    <a:pt x="1092" y="1"/>
                    <a:pt x="555" y="10"/>
                    <a:pt x="104" y="47"/>
                  </a:cubicBezTo>
                  <a:cubicBezTo>
                    <a:pt x="81" y="386"/>
                    <a:pt x="0" y="2209"/>
                    <a:pt x="740" y="2250"/>
                  </a:cubicBezTo>
                  <a:cubicBezTo>
                    <a:pt x="749" y="2250"/>
                    <a:pt x="757" y="2250"/>
                    <a:pt x="765" y="2250"/>
                  </a:cubicBezTo>
                  <a:cubicBezTo>
                    <a:pt x="1504" y="2250"/>
                    <a:pt x="1729" y="283"/>
                    <a:pt x="1761" y="2"/>
                  </a:cubicBezTo>
                  <a:cubicBezTo>
                    <a:pt x="1682" y="1"/>
                    <a:pt x="1595" y="1"/>
                    <a:pt x="15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73;p26">
              <a:extLst>
                <a:ext uri="{FF2B5EF4-FFF2-40B4-BE49-F238E27FC236}">
                  <a16:creationId xmlns:a16="http://schemas.microsoft.com/office/drawing/2014/main" id="{9D8F84E2-567C-EFAD-3278-6F9EF9D78235}"/>
                </a:ext>
              </a:extLst>
            </p:cNvPr>
            <p:cNvSpPr/>
            <p:nvPr/>
          </p:nvSpPr>
          <p:spPr>
            <a:xfrm>
              <a:off x="1184859" y="1826563"/>
              <a:ext cx="8679" cy="12925"/>
            </a:xfrm>
            <a:custGeom>
              <a:avLst/>
              <a:gdLst/>
              <a:ahLst/>
              <a:cxnLst/>
              <a:rect l="l" t="t" r="r" b="b"/>
              <a:pathLst>
                <a:path w="231" h="344" extrusionOk="0">
                  <a:moveTo>
                    <a:pt x="231" y="0"/>
                  </a:moveTo>
                  <a:cubicBezTo>
                    <a:pt x="159" y="5"/>
                    <a:pt x="91" y="45"/>
                    <a:pt x="59" y="109"/>
                  </a:cubicBezTo>
                  <a:cubicBezTo>
                    <a:pt x="1" y="217"/>
                    <a:pt x="91" y="343"/>
                    <a:pt x="91" y="343"/>
                  </a:cubicBezTo>
                  <a:lnTo>
                    <a:pt x="231" y="5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380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74;p26">
              <a:extLst>
                <a:ext uri="{FF2B5EF4-FFF2-40B4-BE49-F238E27FC236}">
                  <a16:creationId xmlns:a16="http://schemas.microsoft.com/office/drawing/2014/main" id="{3DED80A2-D643-3EF8-E33F-281780F54FEC}"/>
                </a:ext>
              </a:extLst>
            </p:cNvPr>
            <p:cNvSpPr/>
            <p:nvPr/>
          </p:nvSpPr>
          <p:spPr>
            <a:xfrm>
              <a:off x="1233364" y="1818410"/>
              <a:ext cx="85177" cy="60755"/>
            </a:xfrm>
            <a:custGeom>
              <a:avLst/>
              <a:gdLst/>
              <a:ahLst/>
              <a:cxnLst/>
              <a:rect l="l" t="t" r="r" b="b"/>
              <a:pathLst>
                <a:path w="2267" h="1617" extrusionOk="0">
                  <a:moveTo>
                    <a:pt x="487" y="0"/>
                  </a:moveTo>
                  <a:cubicBezTo>
                    <a:pt x="478" y="0"/>
                    <a:pt x="470" y="1"/>
                    <a:pt x="461" y="1"/>
                  </a:cubicBezTo>
                  <a:cubicBezTo>
                    <a:pt x="308" y="285"/>
                    <a:pt x="190" y="587"/>
                    <a:pt x="114" y="903"/>
                  </a:cubicBezTo>
                  <a:cubicBezTo>
                    <a:pt x="326" y="912"/>
                    <a:pt x="533" y="967"/>
                    <a:pt x="723" y="1061"/>
                  </a:cubicBezTo>
                  <a:cubicBezTo>
                    <a:pt x="651" y="1055"/>
                    <a:pt x="578" y="1052"/>
                    <a:pt x="505" y="1052"/>
                  </a:cubicBezTo>
                  <a:cubicBezTo>
                    <a:pt x="359" y="1052"/>
                    <a:pt x="213" y="1064"/>
                    <a:pt x="68" y="1088"/>
                  </a:cubicBezTo>
                  <a:cubicBezTo>
                    <a:pt x="37" y="1264"/>
                    <a:pt x="14" y="1436"/>
                    <a:pt x="1" y="1617"/>
                  </a:cubicBezTo>
                  <a:cubicBezTo>
                    <a:pt x="344" y="1471"/>
                    <a:pt x="709" y="1399"/>
                    <a:pt x="1074" y="1399"/>
                  </a:cubicBezTo>
                  <a:cubicBezTo>
                    <a:pt x="1401" y="1399"/>
                    <a:pt x="1728" y="1456"/>
                    <a:pt x="2041" y="1571"/>
                  </a:cubicBezTo>
                  <a:cubicBezTo>
                    <a:pt x="2167" y="1499"/>
                    <a:pt x="2267" y="1413"/>
                    <a:pt x="2267" y="1269"/>
                  </a:cubicBezTo>
                  <a:cubicBezTo>
                    <a:pt x="2262" y="1075"/>
                    <a:pt x="2127" y="903"/>
                    <a:pt x="1987" y="759"/>
                  </a:cubicBezTo>
                  <a:cubicBezTo>
                    <a:pt x="1788" y="547"/>
                    <a:pt x="1558" y="362"/>
                    <a:pt x="1305" y="217"/>
                  </a:cubicBezTo>
                  <a:cubicBezTo>
                    <a:pt x="1055" y="73"/>
                    <a:pt x="772" y="0"/>
                    <a:pt x="4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75;p26">
              <a:extLst>
                <a:ext uri="{FF2B5EF4-FFF2-40B4-BE49-F238E27FC236}">
                  <a16:creationId xmlns:a16="http://schemas.microsoft.com/office/drawing/2014/main" id="{99872760-EDCF-104B-1E7C-0D1FD621A76D}"/>
                </a:ext>
              </a:extLst>
            </p:cNvPr>
            <p:cNvSpPr/>
            <p:nvPr/>
          </p:nvSpPr>
          <p:spPr>
            <a:xfrm>
              <a:off x="1394810" y="1749917"/>
              <a:ext cx="71613" cy="113469"/>
            </a:xfrm>
            <a:custGeom>
              <a:avLst/>
              <a:gdLst/>
              <a:ahLst/>
              <a:cxnLst/>
              <a:rect l="l" t="t" r="r" b="b"/>
              <a:pathLst>
                <a:path w="1906" h="3020" extrusionOk="0">
                  <a:moveTo>
                    <a:pt x="1260" y="0"/>
                  </a:moveTo>
                  <a:cubicBezTo>
                    <a:pt x="1213" y="0"/>
                    <a:pt x="1167" y="12"/>
                    <a:pt x="1125" y="36"/>
                  </a:cubicBezTo>
                  <a:cubicBezTo>
                    <a:pt x="1052" y="95"/>
                    <a:pt x="1021" y="190"/>
                    <a:pt x="1043" y="280"/>
                  </a:cubicBezTo>
                  <a:cubicBezTo>
                    <a:pt x="1070" y="370"/>
                    <a:pt x="1107" y="451"/>
                    <a:pt x="1165" y="524"/>
                  </a:cubicBezTo>
                  <a:cubicBezTo>
                    <a:pt x="1096" y="496"/>
                    <a:pt x="1023" y="482"/>
                    <a:pt x="950" y="482"/>
                  </a:cubicBezTo>
                  <a:cubicBezTo>
                    <a:pt x="894" y="482"/>
                    <a:pt x="839" y="490"/>
                    <a:pt x="786" y="506"/>
                  </a:cubicBezTo>
                  <a:cubicBezTo>
                    <a:pt x="691" y="537"/>
                    <a:pt x="596" y="609"/>
                    <a:pt x="606" y="709"/>
                  </a:cubicBezTo>
                  <a:cubicBezTo>
                    <a:pt x="615" y="813"/>
                    <a:pt x="736" y="867"/>
                    <a:pt x="840" y="898"/>
                  </a:cubicBezTo>
                  <a:cubicBezTo>
                    <a:pt x="736" y="907"/>
                    <a:pt x="637" y="943"/>
                    <a:pt x="547" y="998"/>
                  </a:cubicBezTo>
                  <a:cubicBezTo>
                    <a:pt x="493" y="1029"/>
                    <a:pt x="452" y="1079"/>
                    <a:pt x="434" y="1142"/>
                  </a:cubicBezTo>
                  <a:cubicBezTo>
                    <a:pt x="429" y="1214"/>
                    <a:pt x="470" y="1282"/>
                    <a:pt x="538" y="1314"/>
                  </a:cubicBezTo>
                  <a:cubicBezTo>
                    <a:pt x="601" y="1345"/>
                    <a:pt x="673" y="1359"/>
                    <a:pt x="745" y="1359"/>
                  </a:cubicBezTo>
                  <a:cubicBezTo>
                    <a:pt x="610" y="1372"/>
                    <a:pt x="484" y="1417"/>
                    <a:pt x="371" y="1490"/>
                  </a:cubicBezTo>
                  <a:cubicBezTo>
                    <a:pt x="258" y="1566"/>
                    <a:pt x="181" y="1688"/>
                    <a:pt x="172" y="1824"/>
                  </a:cubicBezTo>
                  <a:cubicBezTo>
                    <a:pt x="163" y="1959"/>
                    <a:pt x="249" y="2085"/>
                    <a:pt x="380" y="2131"/>
                  </a:cubicBezTo>
                  <a:cubicBezTo>
                    <a:pt x="181" y="2144"/>
                    <a:pt x="23" y="2302"/>
                    <a:pt x="10" y="2501"/>
                  </a:cubicBezTo>
                  <a:cubicBezTo>
                    <a:pt x="1" y="2699"/>
                    <a:pt x="109" y="2880"/>
                    <a:pt x="285" y="2966"/>
                  </a:cubicBezTo>
                  <a:cubicBezTo>
                    <a:pt x="356" y="3001"/>
                    <a:pt x="429" y="3020"/>
                    <a:pt x="505" y="3020"/>
                  </a:cubicBezTo>
                  <a:cubicBezTo>
                    <a:pt x="526" y="3020"/>
                    <a:pt x="548" y="3018"/>
                    <a:pt x="569" y="3015"/>
                  </a:cubicBezTo>
                  <a:cubicBezTo>
                    <a:pt x="745" y="2988"/>
                    <a:pt x="876" y="2839"/>
                    <a:pt x="980" y="2695"/>
                  </a:cubicBezTo>
                  <a:cubicBezTo>
                    <a:pt x="1233" y="2334"/>
                    <a:pt x="1404" y="1927"/>
                    <a:pt x="1544" y="1517"/>
                  </a:cubicBezTo>
                  <a:cubicBezTo>
                    <a:pt x="1617" y="1305"/>
                    <a:pt x="1680" y="1092"/>
                    <a:pt x="1738" y="880"/>
                  </a:cubicBezTo>
                  <a:cubicBezTo>
                    <a:pt x="1784" y="736"/>
                    <a:pt x="1905" y="501"/>
                    <a:pt x="1847" y="352"/>
                  </a:cubicBezTo>
                  <a:cubicBezTo>
                    <a:pt x="1779" y="181"/>
                    <a:pt x="1495" y="41"/>
                    <a:pt x="1332" y="9"/>
                  </a:cubicBezTo>
                  <a:cubicBezTo>
                    <a:pt x="1308" y="3"/>
                    <a:pt x="1284" y="0"/>
                    <a:pt x="12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76;p26">
              <a:extLst>
                <a:ext uri="{FF2B5EF4-FFF2-40B4-BE49-F238E27FC236}">
                  <a16:creationId xmlns:a16="http://schemas.microsoft.com/office/drawing/2014/main" id="{6165E87C-9C78-C009-ECA4-8489424D83D6}"/>
                </a:ext>
              </a:extLst>
            </p:cNvPr>
            <p:cNvSpPr/>
            <p:nvPr/>
          </p:nvSpPr>
          <p:spPr>
            <a:xfrm>
              <a:off x="1247942" y="1762954"/>
              <a:ext cx="304300" cy="253727"/>
            </a:xfrm>
            <a:custGeom>
              <a:avLst/>
              <a:gdLst/>
              <a:ahLst/>
              <a:cxnLst/>
              <a:rect l="l" t="t" r="r" b="b"/>
              <a:pathLst>
                <a:path w="8099" h="6753" extrusionOk="0">
                  <a:moveTo>
                    <a:pt x="5665" y="0"/>
                  </a:moveTo>
                  <a:cubicBezTo>
                    <a:pt x="5660" y="0"/>
                    <a:pt x="5656" y="0"/>
                    <a:pt x="5652" y="1"/>
                  </a:cubicBezTo>
                  <a:cubicBezTo>
                    <a:pt x="5548" y="10"/>
                    <a:pt x="5417" y="159"/>
                    <a:pt x="5277" y="384"/>
                  </a:cubicBezTo>
                  <a:cubicBezTo>
                    <a:pt x="5264" y="402"/>
                    <a:pt x="5250" y="425"/>
                    <a:pt x="5237" y="448"/>
                  </a:cubicBezTo>
                  <a:cubicBezTo>
                    <a:pt x="4871" y="1057"/>
                    <a:pt x="4460" y="2118"/>
                    <a:pt x="4338" y="2443"/>
                  </a:cubicBezTo>
                  <a:cubicBezTo>
                    <a:pt x="4329" y="2470"/>
                    <a:pt x="4320" y="2488"/>
                    <a:pt x="4316" y="2510"/>
                  </a:cubicBezTo>
                  <a:cubicBezTo>
                    <a:pt x="4307" y="2528"/>
                    <a:pt x="4302" y="2537"/>
                    <a:pt x="4302" y="2537"/>
                  </a:cubicBezTo>
                  <a:cubicBezTo>
                    <a:pt x="4302" y="2537"/>
                    <a:pt x="4162" y="2528"/>
                    <a:pt x="3941" y="2528"/>
                  </a:cubicBezTo>
                  <a:cubicBezTo>
                    <a:pt x="3846" y="2527"/>
                    <a:pt x="3736" y="2526"/>
                    <a:pt x="3616" y="2526"/>
                  </a:cubicBezTo>
                  <a:cubicBezTo>
                    <a:pt x="3218" y="2526"/>
                    <a:pt x="2712" y="2535"/>
                    <a:pt x="2289" y="2573"/>
                  </a:cubicBezTo>
                  <a:cubicBezTo>
                    <a:pt x="1991" y="2596"/>
                    <a:pt x="1734" y="2637"/>
                    <a:pt x="1576" y="2695"/>
                  </a:cubicBezTo>
                  <a:cubicBezTo>
                    <a:pt x="976" y="2916"/>
                    <a:pt x="1" y="6108"/>
                    <a:pt x="10" y="6419"/>
                  </a:cubicBezTo>
                  <a:cubicBezTo>
                    <a:pt x="14" y="6551"/>
                    <a:pt x="70" y="6606"/>
                    <a:pt x="161" y="6606"/>
                  </a:cubicBezTo>
                  <a:cubicBezTo>
                    <a:pt x="609" y="6606"/>
                    <a:pt x="1897" y="5277"/>
                    <a:pt x="1897" y="5277"/>
                  </a:cubicBezTo>
                  <a:cubicBezTo>
                    <a:pt x="2231" y="5386"/>
                    <a:pt x="2620" y="5422"/>
                    <a:pt x="2993" y="5422"/>
                  </a:cubicBezTo>
                  <a:cubicBezTo>
                    <a:pt x="3770" y="5422"/>
                    <a:pt x="4478" y="5264"/>
                    <a:pt x="4478" y="5264"/>
                  </a:cubicBezTo>
                  <a:cubicBezTo>
                    <a:pt x="4478" y="5264"/>
                    <a:pt x="5475" y="6753"/>
                    <a:pt x="5791" y="6753"/>
                  </a:cubicBezTo>
                  <a:cubicBezTo>
                    <a:pt x="5811" y="6753"/>
                    <a:pt x="5828" y="6747"/>
                    <a:pt x="5842" y="6735"/>
                  </a:cubicBezTo>
                  <a:cubicBezTo>
                    <a:pt x="6076" y="6527"/>
                    <a:pt x="5873" y="2095"/>
                    <a:pt x="5873" y="2095"/>
                  </a:cubicBezTo>
                  <a:lnTo>
                    <a:pt x="5873" y="2095"/>
                  </a:lnTo>
                  <a:cubicBezTo>
                    <a:pt x="6148" y="2230"/>
                    <a:pt x="6433" y="2348"/>
                    <a:pt x="6726" y="2443"/>
                  </a:cubicBezTo>
                  <a:lnTo>
                    <a:pt x="6789" y="2461"/>
                  </a:lnTo>
                  <a:cubicBezTo>
                    <a:pt x="6996" y="2520"/>
                    <a:pt x="7209" y="2564"/>
                    <a:pt x="7397" y="2564"/>
                  </a:cubicBezTo>
                  <a:cubicBezTo>
                    <a:pt x="7607" y="2564"/>
                    <a:pt x="7784" y="2509"/>
                    <a:pt x="7882" y="2361"/>
                  </a:cubicBezTo>
                  <a:cubicBezTo>
                    <a:pt x="8098" y="2041"/>
                    <a:pt x="7828" y="1576"/>
                    <a:pt x="7403" y="1143"/>
                  </a:cubicBezTo>
                  <a:lnTo>
                    <a:pt x="7358" y="1097"/>
                  </a:lnTo>
                  <a:cubicBezTo>
                    <a:pt x="6768" y="512"/>
                    <a:pt x="5925" y="0"/>
                    <a:pt x="56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77;p26">
              <a:extLst>
                <a:ext uri="{FF2B5EF4-FFF2-40B4-BE49-F238E27FC236}">
                  <a16:creationId xmlns:a16="http://schemas.microsoft.com/office/drawing/2014/main" id="{C9F2526E-4063-D9CA-8761-2811BAF6F0A4}"/>
                </a:ext>
              </a:extLst>
            </p:cNvPr>
            <p:cNvSpPr/>
            <p:nvPr/>
          </p:nvSpPr>
          <p:spPr>
            <a:xfrm>
              <a:off x="1500649" y="1804358"/>
              <a:ext cx="25474" cy="51061"/>
            </a:xfrm>
            <a:custGeom>
              <a:avLst/>
              <a:gdLst/>
              <a:ahLst/>
              <a:cxnLst/>
              <a:rect l="l" t="t" r="r" b="b"/>
              <a:pathLst>
                <a:path w="678" h="1359" extrusionOk="0">
                  <a:moveTo>
                    <a:pt x="632" y="0"/>
                  </a:moveTo>
                  <a:cubicBezTo>
                    <a:pt x="429" y="140"/>
                    <a:pt x="271" y="330"/>
                    <a:pt x="172" y="555"/>
                  </a:cubicBezTo>
                  <a:cubicBezTo>
                    <a:pt x="154" y="587"/>
                    <a:pt x="140" y="623"/>
                    <a:pt x="127" y="659"/>
                  </a:cubicBezTo>
                  <a:cubicBezTo>
                    <a:pt x="122" y="673"/>
                    <a:pt x="113" y="695"/>
                    <a:pt x="109" y="713"/>
                  </a:cubicBezTo>
                  <a:cubicBezTo>
                    <a:pt x="41" y="916"/>
                    <a:pt x="5" y="1128"/>
                    <a:pt x="0" y="1341"/>
                  </a:cubicBezTo>
                  <a:lnTo>
                    <a:pt x="63" y="1359"/>
                  </a:lnTo>
                  <a:cubicBezTo>
                    <a:pt x="59" y="1088"/>
                    <a:pt x="118" y="821"/>
                    <a:pt x="226" y="578"/>
                  </a:cubicBezTo>
                  <a:cubicBezTo>
                    <a:pt x="325" y="361"/>
                    <a:pt x="479" y="172"/>
                    <a:pt x="677" y="41"/>
                  </a:cubicBezTo>
                  <a:lnTo>
                    <a:pt x="6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78;p26">
              <a:extLst>
                <a:ext uri="{FF2B5EF4-FFF2-40B4-BE49-F238E27FC236}">
                  <a16:creationId xmlns:a16="http://schemas.microsoft.com/office/drawing/2014/main" id="{BB5FC472-A99A-2B0C-D345-E8600F285481}"/>
                </a:ext>
              </a:extLst>
            </p:cNvPr>
            <p:cNvSpPr/>
            <p:nvPr/>
          </p:nvSpPr>
          <p:spPr>
            <a:xfrm>
              <a:off x="1444667" y="1777382"/>
              <a:ext cx="61769" cy="53954"/>
            </a:xfrm>
            <a:custGeom>
              <a:avLst/>
              <a:gdLst/>
              <a:ahLst/>
              <a:cxnLst/>
              <a:rect l="l" t="t" r="r" b="b"/>
              <a:pathLst>
                <a:path w="1644" h="1436" extrusionOk="0">
                  <a:moveTo>
                    <a:pt x="37" y="0"/>
                  </a:moveTo>
                  <a:cubicBezTo>
                    <a:pt x="23" y="23"/>
                    <a:pt x="14" y="41"/>
                    <a:pt x="1" y="64"/>
                  </a:cubicBezTo>
                  <a:cubicBezTo>
                    <a:pt x="159" y="366"/>
                    <a:pt x="375" y="637"/>
                    <a:pt x="642" y="853"/>
                  </a:cubicBezTo>
                  <a:cubicBezTo>
                    <a:pt x="759" y="953"/>
                    <a:pt x="885" y="1043"/>
                    <a:pt x="1016" y="1124"/>
                  </a:cubicBezTo>
                  <a:lnTo>
                    <a:pt x="1075" y="1160"/>
                  </a:lnTo>
                  <a:cubicBezTo>
                    <a:pt x="1242" y="1260"/>
                    <a:pt x="1418" y="1350"/>
                    <a:pt x="1599" y="1427"/>
                  </a:cubicBezTo>
                  <a:lnTo>
                    <a:pt x="1617" y="1436"/>
                  </a:lnTo>
                  <a:lnTo>
                    <a:pt x="1644" y="1382"/>
                  </a:lnTo>
                  <a:lnTo>
                    <a:pt x="1617" y="1372"/>
                  </a:lnTo>
                  <a:cubicBezTo>
                    <a:pt x="1278" y="1228"/>
                    <a:pt x="962" y="1038"/>
                    <a:pt x="682" y="808"/>
                  </a:cubicBezTo>
                  <a:cubicBezTo>
                    <a:pt x="411" y="587"/>
                    <a:pt x="195" y="312"/>
                    <a:pt x="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79;p26">
              <a:extLst>
                <a:ext uri="{FF2B5EF4-FFF2-40B4-BE49-F238E27FC236}">
                  <a16:creationId xmlns:a16="http://schemas.microsoft.com/office/drawing/2014/main" id="{53F97339-4EAC-0003-F78C-B734416ADC2D}"/>
                </a:ext>
              </a:extLst>
            </p:cNvPr>
            <p:cNvSpPr/>
            <p:nvPr/>
          </p:nvSpPr>
          <p:spPr>
            <a:xfrm>
              <a:off x="1409913" y="1818936"/>
              <a:ext cx="75483" cy="38174"/>
            </a:xfrm>
            <a:custGeom>
              <a:avLst/>
              <a:gdLst/>
              <a:ahLst/>
              <a:cxnLst/>
              <a:rect l="l" t="t" r="r" b="b"/>
              <a:pathLst>
                <a:path w="2009" h="1016" extrusionOk="0">
                  <a:moveTo>
                    <a:pt x="1964" y="0"/>
                  </a:moveTo>
                  <a:lnTo>
                    <a:pt x="1946" y="18"/>
                  </a:lnTo>
                  <a:cubicBezTo>
                    <a:pt x="1427" y="519"/>
                    <a:pt x="727" y="758"/>
                    <a:pt x="172" y="912"/>
                  </a:cubicBezTo>
                  <a:cubicBezTo>
                    <a:pt x="127" y="925"/>
                    <a:pt x="77" y="939"/>
                    <a:pt x="27" y="948"/>
                  </a:cubicBezTo>
                  <a:cubicBezTo>
                    <a:pt x="18" y="980"/>
                    <a:pt x="9" y="1002"/>
                    <a:pt x="0" y="1016"/>
                  </a:cubicBezTo>
                  <a:cubicBezTo>
                    <a:pt x="64" y="1007"/>
                    <a:pt x="127" y="993"/>
                    <a:pt x="190" y="975"/>
                  </a:cubicBezTo>
                  <a:cubicBezTo>
                    <a:pt x="759" y="817"/>
                    <a:pt x="1472" y="569"/>
                    <a:pt x="2000" y="54"/>
                  </a:cubicBezTo>
                  <a:cubicBezTo>
                    <a:pt x="2000" y="50"/>
                    <a:pt x="2009" y="45"/>
                    <a:pt x="2009" y="45"/>
                  </a:cubicBezTo>
                  <a:lnTo>
                    <a:pt x="19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80;p26">
              <a:extLst>
                <a:ext uri="{FF2B5EF4-FFF2-40B4-BE49-F238E27FC236}">
                  <a16:creationId xmlns:a16="http://schemas.microsoft.com/office/drawing/2014/main" id="{36B15B86-62B1-03A9-7C51-400625EC83ED}"/>
                </a:ext>
              </a:extLst>
            </p:cNvPr>
            <p:cNvSpPr/>
            <p:nvPr/>
          </p:nvSpPr>
          <p:spPr>
            <a:xfrm>
              <a:off x="1452820" y="1745220"/>
              <a:ext cx="33440" cy="36107"/>
            </a:xfrm>
            <a:custGeom>
              <a:avLst/>
              <a:gdLst/>
              <a:ahLst/>
              <a:cxnLst/>
              <a:rect l="l" t="t" r="r" b="b"/>
              <a:pathLst>
                <a:path w="890" h="961" extrusionOk="0">
                  <a:moveTo>
                    <a:pt x="869" y="1"/>
                  </a:moveTo>
                  <a:cubicBezTo>
                    <a:pt x="734" y="1"/>
                    <a:pt x="0" y="734"/>
                    <a:pt x="0" y="734"/>
                  </a:cubicBezTo>
                  <a:lnTo>
                    <a:pt x="835" y="960"/>
                  </a:lnTo>
                  <a:cubicBezTo>
                    <a:pt x="835" y="960"/>
                    <a:pt x="876" y="297"/>
                    <a:pt x="890" y="26"/>
                  </a:cubicBezTo>
                  <a:cubicBezTo>
                    <a:pt x="890" y="8"/>
                    <a:pt x="882" y="1"/>
                    <a:pt x="8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81;p26">
              <a:extLst>
                <a:ext uri="{FF2B5EF4-FFF2-40B4-BE49-F238E27FC236}">
                  <a16:creationId xmlns:a16="http://schemas.microsoft.com/office/drawing/2014/main" id="{B4856FB1-B6A3-3B90-7423-69FACBA24C02}"/>
                </a:ext>
              </a:extLst>
            </p:cNvPr>
            <p:cNvSpPr/>
            <p:nvPr/>
          </p:nvSpPr>
          <p:spPr>
            <a:xfrm>
              <a:off x="1485207" y="1801127"/>
              <a:ext cx="12249" cy="12249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163" y="0"/>
                  </a:moveTo>
                  <a:cubicBezTo>
                    <a:pt x="73" y="0"/>
                    <a:pt x="0" y="72"/>
                    <a:pt x="0" y="163"/>
                  </a:cubicBezTo>
                  <a:cubicBezTo>
                    <a:pt x="0" y="253"/>
                    <a:pt x="73" y="325"/>
                    <a:pt x="163" y="325"/>
                  </a:cubicBezTo>
                  <a:cubicBezTo>
                    <a:pt x="253" y="325"/>
                    <a:pt x="325" y="253"/>
                    <a:pt x="325" y="163"/>
                  </a:cubicBezTo>
                  <a:cubicBezTo>
                    <a:pt x="325" y="72"/>
                    <a:pt x="253" y="0"/>
                    <a:pt x="163" y="0"/>
                  </a:cubicBezTo>
                  <a:close/>
                </a:path>
              </a:pathLst>
            </a:custGeom>
            <a:solidFill>
              <a:srgbClr val="380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82;p26">
              <a:extLst>
                <a:ext uri="{FF2B5EF4-FFF2-40B4-BE49-F238E27FC236}">
                  <a16:creationId xmlns:a16="http://schemas.microsoft.com/office/drawing/2014/main" id="{4E5B22B2-2E14-5573-AB4E-C399AF4EC648}"/>
                </a:ext>
              </a:extLst>
            </p:cNvPr>
            <p:cNvSpPr/>
            <p:nvPr/>
          </p:nvSpPr>
          <p:spPr>
            <a:xfrm>
              <a:off x="1330036" y="1857973"/>
              <a:ext cx="66015" cy="84651"/>
            </a:xfrm>
            <a:custGeom>
              <a:avLst/>
              <a:gdLst/>
              <a:ahLst/>
              <a:cxnLst/>
              <a:rect l="l" t="t" r="r" b="b"/>
              <a:pathLst>
                <a:path w="1757" h="2253" extrusionOk="0">
                  <a:moveTo>
                    <a:pt x="1381" y="0"/>
                  </a:moveTo>
                  <a:cubicBezTo>
                    <a:pt x="991" y="0"/>
                    <a:pt x="510" y="11"/>
                    <a:pt x="104" y="44"/>
                  </a:cubicBezTo>
                  <a:cubicBezTo>
                    <a:pt x="82" y="383"/>
                    <a:pt x="0" y="2206"/>
                    <a:pt x="741" y="2252"/>
                  </a:cubicBezTo>
                  <a:cubicBezTo>
                    <a:pt x="748" y="2252"/>
                    <a:pt x="756" y="2252"/>
                    <a:pt x="763" y="2252"/>
                  </a:cubicBezTo>
                  <a:cubicBezTo>
                    <a:pt x="1504" y="2252"/>
                    <a:pt x="1729" y="285"/>
                    <a:pt x="1756" y="4"/>
                  </a:cubicBezTo>
                  <a:cubicBezTo>
                    <a:pt x="1648" y="1"/>
                    <a:pt x="1520" y="0"/>
                    <a:pt x="1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83;p26">
              <a:extLst>
                <a:ext uri="{FF2B5EF4-FFF2-40B4-BE49-F238E27FC236}">
                  <a16:creationId xmlns:a16="http://schemas.microsoft.com/office/drawing/2014/main" id="{9FD83042-56EC-BEC6-8415-86110219216F}"/>
                </a:ext>
              </a:extLst>
            </p:cNvPr>
            <p:cNvSpPr/>
            <p:nvPr/>
          </p:nvSpPr>
          <p:spPr>
            <a:xfrm>
              <a:off x="1529993" y="1837422"/>
              <a:ext cx="8679" cy="12925"/>
            </a:xfrm>
            <a:custGeom>
              <a:avLst/>
              <a:gdLst/>
              <a:ahLst/>
              <a:cxnLst/>
              <a:rect l="l" t="t" r="r" b="b"/>
              <a:pathLst>
                <a:path w="231" h="344" extrusionOk="0">
                  <a:moveTo>
                    <a:pt x="230" y="0"/>
                  </a:moveTo>
                  <a:cubicBezTo>
                    <a:pt x="158" y="0"/>
                    <a:pt x="90" y="45"/>
                    <a:pt x="54" y="108"/>
                  </a:cubicBezTo>
                  <a:cubicBezTo>
                    <a:pt x="0" y="212"/>
                    <a:pt x="86" y="343"/>
                    <a:pt x="86" y="343"/>
                  </a:cubicBezTo>
                  <a:lnTo>
                    <a:pt x="230" y="5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380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84;p26">
              <a:extLst>
                <a:ext uri="{FF2B5EF4-FFF2-40B4-BE49-F238E27FC236}">
                  <a16:creationId xmlns:a16="http://schemas.microsoft.com/office/drawing/2014/main" id="{45959810-0E19-6FE6-8E94-0F6F3BE5F39A}"/>
                </a:ext>
              </a:extLst>
            </p:cNvPr>
            <p:cNvSpPr/>
            <p:nvPr/>
          </p:nvSpPr>
          <p:spPr>
            <a:xfrm>
              <a:off x="1147212" y="2034373"/>
              <a:ext cx="107908" cy="40653"/>
            </a:xfrm>
            <a:custGeom>
              <a:avLst/>
              <a:gdLst/>
              <a:ahLst/>
              <a:cxnLst/>
              <a:rect l="l" t="t" r="r" b="b"/>
              <a:pathLst>
                <a:path w="2872" h="1082" extrusionOk="0">
                  <a:moveTo>
                    <a:pt x="1453" y="0"/>
                  </a:moveTo>
                  <a:cubicBezTo>
                    <a:pt x="1424" y="0"/>
                    <a:pt x="1394" y="1"/>
                    <a:pt x="1364" y="3"/>
                  </a:cubicBezTo>
                  <a:cubicBezTo>
                    <a:pt x="254" y="66"/>
                    <a:pt x="1" y="1082"/>
                    <a:pt x="1" y="1082"/>
                  </a:cubicBezTo>
                  <a:lnTo>
                    <a:pt x="2871" y="1064"/>
                  </a:lnTo>
                  <a:cubicBezTo>
                    <a:pt x="2871" y="1064"/>
                    <a:pt x="2496" y="0"/>
                    <a:pt x="14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1063;p27">
            <a:extLst>
              <a:ext uri="{FF2B5EF4-FFF2-40B4-BE49-F238E27FC236}">
                <a16:creationId xmlns:a16="http://schemas.microsoft.com/office/drawing/2014/main" id="{CA93596F-1A4B-5492-BE3F-5387437DCAAA}"/>
              </a:ext>
            </a:extLst>
          </p:cNvPr>
          <p:cNvGrpSpPr/>
          <p:nvPr/>
        </p:nvGrpSpPr>
        <p:grpSpPr>
          <a:xfrm flipH="1">
            <a:off x="2328525" y="4698565"/>
            <a:ext cx="1672191" cy="1917452"/>
            <a:chOff x="1490618" y="3644399"/>
            <a:chExt cx="780671" cy="926755"/>
          </a:xfrm>
        </p:grpSpPr>
        <p:sp>
          <p:nvSpPr>
            <p:cNvPr id="40" name="Google Shape;1064;p27">
              <a:extLst>
                <a:ext uri="{FF2B5EF4-FFF2-40B4-BE49-F238E27FC236}">
                  <a16:creationId xmlns:a16="http://schemas.microsoft.com/office/drawing/2014/main" id="{55F0F485-D487-156F-D289-715977CFF7AB}"/>
                </a:ext>
              </a:extLst>
            </p:cNvPr>
            <p:cNvSpPr/>
            <p:nvPr/>
          </p:nvSpPr>
          <p:spPr>
            <a:xfrm>
              <a:off x="1543218" y="3922580"/>
              <a:ext cx="15931" cy="19237"/>
            </a:xfrm>
            <a:custGeom>
              <a:avLst/>
              <a:gdLst/>
              <a:ahLst/>
              <a:cxnLst/>
              <a:rect l="l" t="t" r="r" b="b"/>
              <a:pathLst>
                <a:path w="424" h="512" extrusionOk="0">
                  <a:moveTo>
                    <a:pt x="295" y="0"/>
                  </a:moveTo>
                  <a:cubicBezTo>
                    <a:pt x="195" y="0"/>
                    <a:pt x="100" y="57"/>
                    <a:pt x="50" y="151"/>
                  </a:cubicBezTo>
                  <a:cubicBezTo>
                    <a:pt x="0" y="264"/>
                    <a:pt x="14" y="399"/>
                    <a:pt x="95" y="494"/>
                  </a:cubicBezTo>
                  <a:cubicBezTo>
                    <a:pt x="104" y="507"/>
                    <a:pt x="117" y="512"/>
                    <a:pt x="131" y="512"/>
                  </a:cubicBezTo>
                  <a:cubicBezTo>
                    <a:pt x="145" y="512"/>
                    <a:pt x="154" y="507"/>
                    <a:pt x="163" y="503"/>
                  </a:cubicBezTo>
                  <a:cubicBezTo>
                    <a:pt x="181" y="485"/>
                    <a:pt x="185" y="453"/>
                    <a:pt x="167" y="435"/>
                  </a:cubicBezTo>
                  <a:cubicBezTo>
                    <a:pt x="113" y="367"/>
                    <a:pt x="99" y="273"/>
                    <a:pt x="136" y="196"/>
                  </a:cubicBezTo>
                  <a:cubicBezTo>
                    <a:pt x="169" y="133"/>
                    <a:pt x="232" y="95"/>
                    <a:pt x="298" y="95"/>
                  </a:cubicBezTo>
                  <a:cubicBezTo>
                    <a:pt x="313" y="95"/>
                    <a:pt x="328" y="97"/>
                    <a:pt x="343" y="101"/>
                  </a:cubicBezTo>
                  <a:cubicBezTo>
                    <a:pt x="348" y="103"/>
                    <a:pt x="353" y="103"/>
                    <a:pt x="358" y="103"/>
                  </a:cubicBezTo>
                  <a:cubicBezTo>
                    <a:pt x="406" y="103"/>
                    <a:pt x="424" y="27"/>
                    <a:pt x="370" y="11"/>
                  </a:cubicBezTo>
                  <a:cubicBezTo>
                    <a:pt x="345" y="4"/>
                    <a:pt x="320" y="0"/>
                    <a:pt x="295" y="0"/>
                  </a:cubicBezTo>
                  <a:close/>
                </a:path>
              </a:pathLst>
            </a:custGeom>
            <a:solidFill>
              <a:srgbClr val="380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65;p27">
              <a:extLst>
                <a:ext uri="{FF2B5EF4-FFF2-40B4-BE49-F238E27FC236}">
                  <a16:creationId xmlns:a16="http://schemas.microsoft.com/office/drawing/2014/main" id="{BD3045CE-C68B-169F-65DF-E76E1317C634}"/>
                </a:ext>
              </a:extLst>
            </p:cNvPr>
            <p:cNvSpPr/>
            <p:nvPr/>
          </p:nvSpPr>
          <p:spPr>
            <a:xfrm>
              <a:off x="1533863" y="3934378"/>
              <a:ext cx="29570" cy="27804"/>
            </a:xfrm>
            <a:custGeom>
              <a:avLst/>
              <a:gdLst/>
              <a:ahLst/>
              <a:cxnLst/>
              <a:rect l="l" t="t" r="r" b="b"/>
              <a:pathLst>
                <a:path w="787" h="740" extrusionOk="0">
                  <a:moveTo>
                    <a:pt x="249" y="0"/>
                  </a:moveTo>
                  <a:cubicBezTo>
                    <a:pt x="227" y="0"/>
                    <a:pt x="204" y="1"/>
                    <a:pt x="181" y="4"/>
                  </a:cubicBezTo>
                  <a:cubicBezTo>
                    <a:pt x="127" y="13"/>
                    <a:pt x="82" y="40"/>
                    <a:pt x="51" y="85"/>
                  </a:cubicBezTo>
                  <a:cubicBezTo>
                    <a:pt x="14" y="139"/>
                    <a:pt x="1" y="211"/>
                    <a:pt x="23" y="275"/>
                  </a:cubicBezTo>
                  <a:cubicBezTo>
                    <a:pt x="78" y="473"/>
                    <a:pt x="222" y="631"/>
                    <a:pt x="416" y="703"/>
                  </a:cubicBezTo>
                  <a:cubicBezTo>
                    <a:pt x="466" y="726"/>
                    <a:pt x="524" y="739"/>
                    <a:pt x="579" y="739"/>
                  </a:cubicBezTo>
                  <a:cubicBezTo>
                    <a:pt x="592" y="739"/>
                    <a:pt x="610" y="735"/>
                    <a:pt x="624" y="735"/>
                  </a:cubicBezTo>
                  <a:cubicBezTo>
                    <a:pt x="691" y="721"/>
                    <a:pt x="759" y="699"/>
                    <a:pt x="777" y="604"/>
                  </a:cubicBezTo>
                  <a:cubicBezTo>
                    <a:pt x="786" y="559"/>
                    <a:pt x="755" y="487"/>
                    <a:pt x="682" y="360"/>
                  </a:cubicBezTo>
                  <a:cubicBezTo>
                    <a:pt x="669" y="342"/>
                    <a:pt x="660" y="324"/>
                    <a:pt x="655" y="311"/>
                  </a:cubicBezTo>
                  <a:cubicBezTo>
                    <a:pt x="646" y="295"/>
                    <a:pt x="631" y="286"/>
                    <a:pt x="615" y="286"/>
                  </a:cubicBezTo>
                  <a:cubicBezTo>
                    <a:pt x="607" y="286"/>
                    <a:pt x="599" y="288"/>
                    <a:pt x="592" y="293"/>
                  </a:cubicBezTo>
                  <a:cubicBezTo>
                    <a:pt x="565" y="302"/>
                    <a:pt x="556" y="329"/>
                    <a:pt x="570" y="351"/>
                  </a:cubicBezTo>
                  <a:cubicBezTo>
                    <a:pt x="574" y="365"/>
                    <a:pt x="588" y="387"/>
                    <a:pt x="601" y="410"/>
                  </a:cubicBezTo>
                  <a:cubicBezTo>
                    <a:pt x="637" y="464"/>
                    <a:pt x="664" y="527"/>
                    <a:pt x="687" y="590"/>
                  </a:cubicBezTo>
                  <a:cubicBezTo>
                    <a:pt x="682" y="618"/>
                    <a:pt x="664" y="631"/>
                    <a:pt x="610" y="640"/>
                  </a:cubicBezTo>
                  <a:cubicBezTo>
                    <a:pt x="597" y="642"/>
                    <a:pt x="583" y="643"/>
                    <a:pt x="570" y="643"/>
                  </a:cubicBezTo>
                  <a:cubicBezTo>
                    <a:pt x="529" y="643"/>
                    <a:pt x="489" y="633"/>
                    <a:pt x="452" y="613"/>
                  </a:cubicBezTo>
                  <a:cubicBezTo>
                    <a:pt x="276" y="545"/>
                    <a:pt x="145" y="405"/>
                    <a:pt x="114" y="252"/>
                  </a:cubicBezTo>
                  <a:cubicBezTo>
                    <a:pt x="100" y="216"/>
                    <a:pt x="105" y="175"/>
                    <a:pt x="123" y="139"/>
                  </a:cubicBezTo>
                  <a:cubicBezTo>
                    <a:pt x="141" y="117"/>
                    <a:pt x="168" y="103"/>
                    <a:pt x="199" y="98"/>
                  </a:cubicBezTo>
                  <a:cubicBezTo>
                    <a:pt x="218" y="96"/>
                    <a:pt x="236" y="95"/>
                    <a:pt x="254" y="95"/>
                  </a:cubicBezTo>
                  <a:cubicBezTo>
                    <a:pt x="272" y="95"/>
                    <a:pt x="290" y="96"/>
                    <a:pt x="308" y="98"/>
                  </a:cubicBezTo>
                  <a:cubicBezTo>
                    <a:pt x="311" y="99"/>
                    <a:pt x="313" y="99"/>
                    <a:pt x="316" y="99"/>
                  </a:cubicBezTo>
                  <a:cubicBezTo>
                    <a:pt x="339" y="99"/>
                    <a:pt x="357" y="82"/>
                    <a:pt x="357" y="58"/>
                  </a:cubicBezTo>
                  <a:cubicBezTo>
                    <a:pt x="362" y="31"/>
                    <a:pt x="344" y="8"/>
                    <a:pt x="317" y="4"/>
                  </a:cubicBezTo>
                  <a:cubicBezTo>
                    <a:pt x="294" y="1"/>
                    <a:pt x="272" y="0"/>
                    <a:pt x="249" y="0"/>
                  </a:cubicBezTo>
                  <a:close/>
                </a:path>
              </a:pathLst>
            </a:custGeom>
            <a:solidFill>
              <a:srgbClr val="380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" name="Google Shape;1066;p27">
              <a:extLst>
                <a:ext uri="{FF2B5EF4-FFF2-40B4-BE49-F238E27FC236}">
                  <a16:creationId xmlns:a16="http://schemas.microsoft.com/office/drawing/2014/main" id="{AD06A447-7058-057A-9882-B221E45C1FC2}"/>
                </a:ext>
              </a:extLst>
            </p:cNvPr>
            <p:cNvGrpSpPr/>
            <p:nvPr/>
          </p:nvGrpSpPr>
          <p:grpSpPr>
            <a:xfrm>
              <a:off x="1490618" y="3644399"/>
              <a:ext cx="780671" cy="926755"/>
              <a:chOff x="1490618" y="3644399"/>
              <a:chExt cx="780671" cy="926755"/>
            </a:xfrm>
          </p:grpSpPr>
          <p:sp>
            <p:nvSpPr>
              <p:cNvPr id="43" name="Google Shape;1067;p27">
                <a:extLst>
                  <a:ext uri="{FF2B5EF4-FFF2-40B4-BE49-F238E27FC236}">
                    <a16:creationId xmlns:a16="http://schemas.microsoft.com/office/drawing/2014/main" id="{FED23936-B497-05DD-94A4-F7EE5275F53C}"/>
                  </a:ext>
                </a:extLst>
              </p:cNvPr>
              <p:cNvSpPr/>
              <p:nvPr/>
            </p:nvSpPr>
            <p:spPr>
              <a:xfrm>
                <a:off x="1609156" y="3657737"/>
                <a:ext cx="556148" cy="402176"/>
              </a:xfrm>
              <a:custGeom>
                <a:avLst/>
                <a:gdLst/>
                <a:ahLst/>
                <a:cxnLst/>
                <a:rect l="l" t="t" r="r" b="b"/>
                <a:pathLst>
                  <a:path w="14802" h="10704" extrusionOk="0">
                    <a:moveTo>
                      <a:pt x="7560" y="0"/>
                    </a:moveTo>
                    <a:cubicBezTo>
                      <a:pt x="6619" y="0"/>
                      <a:pt x="5678" y="236"/>
                      <a:pt x="4812" y="619"/>
                    </a:cubicBezTo>
                    <a:cubicBezTo>
                      <a:pt x="4262" y="863"/>
                      <a:pt x="3720" y="1183"/>
                      <a:pt x="3382" y="1684"/>
                    </a:cubicBezTo>
                    <a:cubicBezTo>
                      <a:pt x="3179" y="1986"/>
                      <a:pt x="3061" y="2343"/>
                      <a:pt x="2876" y="2659"/>
                    </a:cubicBezTo>
                    <a:cubicBezTo>
                      <a:pt x="2691" y="2979"/>
                      <a:pt x="2438" y="3255"/>
                      <a:pt x="2136" y="3471"/>
                    </a:cubicBezTo>
                    <a:cubicBezTo>
                      <a:pt x="1689" y="3787"/>
                      <a:pt x="1143" y="3963"/>
                      <a:pt x="750" y="4343"/>
                    </a:cubicBezTo>
                    <a:cubicBezTo>
                      <a:pt x="82" y="4979"/>
                      <a:pt x="1" y="6053"/>
                      <a:pt x="308" y="6929"/>
                    </a:cubicBezTo>
                    <a:cubicBezTo>
                      <a:pt x="701" y="8048"/>
                      <a:pt x="1630" y="8924"/>
                      <a:pt x="2687" y="9475"/>
                    </a:cubicBezTo>
                    <a:cubicBezTo>
                      <a:pt x="3743" y="10021"/>
                      <a:pt x="4925" y="10273"/>
                      <a:pt x="6099" y="10454"/>
                    </a:cubicBezTo>
                    <a:cubicBezTo>
                      <a:pt x="7036" y="10601"/>
                      <a:pt x="7998" y="10703"/>
                      <a:pt x="8950" y="10703"/>
                    </a:cubicBezTo>
                    <a:cubicBezTo>
                      <a:pt x="10194" y="10703"/>
                      <a:pt x="11422" y="10528"/>
                      <a:pt x="12562" y="10048"/>
                    </a:cubicBezTo>
                    <a:cubicBezTo>
                      <a:pt x="13072" y="9836"/>
                      <a:pt x="13564" y="9551"/>
                      <a:pt x="13935" y="9145"/>
                    </a:cubicBezTo>
                    <a:cubicBezTo>
                      <a:pt x="14752" y="8247"/>
                      <a:pt x="14801" y="6753"/>
                      <a:pt x="14047" y="5805"/>
                    </a:cubicBezTo>
                    <a:cubicBezTo>
                      <a:pt x="13533" y="5150"/>
                      <a:pt x="12725" y="4776"/>
                      <a:pt x="12206" y="4126"/>
                    </a:cubicBezTo>
                    <a:cubicBezTo>
                      <a:pt x="11926" y="3769"/>
                      <a:pt x="11791" y="3372"/>
                      <a:pt x="11637" y="2952"/>
                    </a:cubicBezTo>
                    <a:cubicBezTo>
                      <a:pt x="11366" y="2181"/>
                      <a:pt x="11059" y="1499"/>
                      <a:pt x="10414" y="957"/>
                    </a:cubicBezTo>
                    <a:cubicBezTo>
                      <a:pt x="9818" y="470"/>
                      <a:pt x="9096" y="154"/>
                      <a:pt x="8329" y="55"/>
                    </a:cubicBezTo>
                    <a:cubicBezTo>
                      <a:pt x="8073" y="18"/>
                      <a:pt x="7817" y="0"/>
                      <a:pt x="7560" y="0"/>
                    </a:cubicBezTo>
                    <a:close/>
                  </a:path>
                </a:pathLst>
              </a:custGeom>
              <a:solidFill>
                <a:srgbClr val="380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068;p27">
                <a:extLst>
                  <a:ext uri="{FF2B5EF4-FFF2-40B4-BE49-F238E27FC236}">
                    <a16:creationId xmlns:a16="http://schemas.microsoft.com/office/drawing/2014/main" id="{9047D33A-7BC9-2B99-D658-52CC46A7A3C5}"/>
                  </a:ext>
                </a:extLst>
              </p:cNvPr>
              <p:cNvSpPr/>
              <p:nvPr/>
            </p:nvSpPr>
            <p:spPr>
              <a:xfrm>
                <a:off x="1632225" y="3838532"/>
                <a:ext cx="52113" cy="50310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39" extrusionOk="0">
                    <a:moveTo>
                      <a:pt x="895" y="1"/>
                    </a:moveTo>
                    <a:cubicBezTo>
                      <a:pt x="811" y="1"/>
                      <a:pt x="728" y="6"/>
                      <a:pt x="646" y="23"/>
                    </a:cubicBezTo>
                    <a:cubicBezTo>
                      <a:pt x="542" y="36"/>
                      <a:pt x="443" y="72"/>
                      <a:pt x="357" y="131"/>
                    </a:cubicBezTo>
                    <a:cubicBezTo>
                      <a:pt x="290" y="181"/>
                      <a:pt x="226" y="248"/>
                      <a:pt x="181" y="325"/>
                    </a:cubicBezTo>
                    <a:cubicBezTo>
                      <a:pt x="64" y="515"/>
                      <a:pt x="1" y="754"/>
                      <a:pt x="64" y="970"/>
                    </a:cubicBezTo>
                    <a:cubicBezTo>
                      <a:pt x="87" y="1061"/>
                      <a:pt x="204" y="1101"/>
                      <a:pt x="272" y="1169"/>
                    </a:cubicBezTo>
                    <a:cubicBezTo>
                      <a:pt x="339" y="1237"/>
                      <a:pt x="384" y="1318"/>
                      <a:pt x="470" y="1327"/>
                    </a:cubicBezTo>
                    <a:cubicBezTo>
                      <a:pt x="519" y="1335"/>
                      <a:pt x="569" y="1338"/>
                      <a:pt x="619" y="1338"/>
                    </a:cubicBezTo>
                    <a:cubicBezTo>
                      <a:pt x="689" y="1338"/>
                      <a:pt x="760" y="1331"/>
                      <a:pt x="831" y="1318"/>
                    </a:cubicBezTo>
                    <a:cubicBezTo>
                      <a:pt x="1080" y="1259"/>
                      <a:pt x="1265" y="1029"/>
                      <a:pt x="1328" y="776"/>
                    </a:cubicBezTo>
                    <a:cubicBezTo>
                      <a:pt x="1386" y="528"/>
                      <a:pt x="1346" y="262"/>
                      <a:pt x="1274" y="18"/>
                    </a:cubicBezTo>
                    <a:cubicBezTo>
                      <a:pt x="1147" y="13"/>
                      <a:pt x="1020" y="1"/>
                      <a:pt x="8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069;p27">
                <a:extLst>
                  <a:ext uri="{FF2B5EF4-FFF2-40B4-BE49-F238E27FC236}">
                    <a16:creationId xmlns:a16="http://schemas.microsoft.com/office/drawing/2014/main" id="{3956521C-4D17-6CBD-3226-22EFF0B91E13}"/>
                  </a:ext>
                </a:extLst>
              </p:cNvPr>
              <p:cNvSpPr/>
              <p:nvPr/>
            </p:nvSpPr>
            <p:spPr>
              <a:xfrm>
                <a:off x="1490618" y="3871595"/>
                <a:ext cx="161487" cy="156903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4176" extrusionOk="0">
                    <a:moveTo>
                      <a:pt x="3824" y="0"/>
                    </a:moveTo>
                    <a:lnTo>
                      <a:pt x="3327" y="519"/>
                    </a:lnTo>
                    <a:lnTo>
                      <a:pt x="51" y="3977"/>
                    </a:lnTo>
                    <a:cubicBezTo>
                      <a:pt x="1" y="4022"/>
                      <a:pt x="5" y="4103"/>
                      <a:pt x="60" y="4144"/>
                    </a:cubicBezTo>
                    <a:cubicBezTo>
                      <a:pt x="85" y="4165"/>
                      <a:pt x="117" y="4175"/>
                      <a:pt x="149" y="4175"/>
                    </a:cubicBezTo>
                    <a:cubicBezTo>
                      <a:pt x="184" y="4175"/>
                      <a:pt x="219" y="4163"/>
                      <a:pt x="245" y="4139"/>
                    </a:cubicBezTo>
                    <a:lnTo>
                      <a:pt x="3725" y="962"/>
                    </a:lnTo>
                    <a:lnTo>
                      <a:pt x="4298" y="442"/>
                    </a:lnTo>
                    <a:lnTo>
                      <a:pt x="38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070;p27">
                <a:extLst>
                  <a:ext uri="{FF2B5EF4-FFF2-40B4-BE49-F238E27FC236}">
                    <a16:creationId xmlns:a16="http://schemas.microsoft.com/office/drawing/2014/main" id="{96DC3F7E-3F40-616B-83F4-38D1023B1CBD}"/>
                  </a:ext>
                </a:extLst>
              </p:cNvPr>
              <p:cNvSpPr/>
              <p:nvPr/>
            </p:nvSpPr>
            <p:spPr>
              <a:xfrm>
                <a:off x="1615619" y="3871595"/>
                <a:ext cx="36483" cy="3614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962" extrusionOk="0">
                    <a:moveTo>
                      <a:pt x="497" y="0"/>
                    </a:moveTo>
                    <a:lnTo>
                      <a:pt x="0" y="519"/>
                    </a:lnTo>
                    <a:lnTo>
                      <a:pt x="398" y="962"/>
                    </a:lnTo>
                    <a:lnTo>
                      <a:pt x="971" y="442"/>
                    </a:lnTo>
                    <a:lnTo>
                      <a:pt x="4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071;p27">
                <a:extLst>
                  <a:ext uri="{FF2B5EF4-FFF2-40B4-BE49-F238E27FC236}">
                    <a16:creationId xmlns:a16="http://schemas.microsoft.com/office/drawing/2014/main" id="{D2F016C9-2ED6-8D19-C633-8E0061618597}"/>
                  </a:ext>
                </a:extLst>
              </p:cNvPr>
              <p:cNvSpPr/>
              <p:nvPr/>
            </p:nvSpPr>
            <p:spPr>
              <a:xfrm>
                <a:off x="1534501" y="3914878"/>
                <a:ext cx="255643" cy="189441"/>
              </a:xfrm>
              <a:custGeom>
                <a:avLst/>
                <a:gdLst/>
                <a:ahLst/>
                <a:cxnLst/>
                <a:rect l="l" t="t" r="r" b="b"/>
                <a:pathLst>
                  <a:path w="6804" h="5042" extrusionOk="0">
                    <a:moveTo>
                      <a:pt x="747" y="1"/>
                    </a:moveTo>
                    <a:cubicBezTo>
                      <a:pt x="740" y="1"/>
                      <a:pt x="734" y="2"/>
                      <a:pt x="729" y="4"/>
                    </a:cubicBezTo>
                    <a:cubicBezTo>
                      <a:pt x="580" y="49"/>
                      <a:pt x="611" y="256"/>
                      <a:pt x="611" y="256"/>
                    </a:cubicBezTo>
                    <a:cubicBezTo>
                      <a:pt x="611" y="256"/>
                      <a:pt x="331" y="256"/>
                      <a:pt x="300" y="383"/>
                    </a:cubicBezTo>
                    <a:cubicBezTo>
                      <a:pt x="282" y="446"/>
                      <a:pt x="273" y="509"/>
                      <a:pt x="277" y="577"/>
                    </a:cubicBezTo>
                    <a:cubicBezTo>
                      <a:pt x="277" y="577"/>
                      <a:pt x="6" y="590"/>
                      <a:pt x="6" y="712"/>
                    </a:cubicBezTo>
                    <a:cubicBezTo>
                      <a:pt x="6" y="830"/>
                      <a:pt x="119" y="1037"/>
                      <a:pt x="119" y="1037"/>
                    </a:cubicBezTo>
                    <a:cubicBezTo>
                      <a:pt x="119" y="1037"/>
                      <a:pt x="105" y="1034"/>
                      <a:pt x="87" y="1034"/>
                    </a:cubicBezTo>
                    <a:cubicBezTo>
                      <a:pt x="52" y="1034"/>
                      <a:pt x="0" y="1048"/>
                      <a:pt x="15" y="1132"/>
                    </a:cubicBezTo>
                    <a:cubicBezTo>
                      <a:pt x="36" y="1249"/>
                      <a:pt x="270" y="1494"/>
                      <a:pt x="380" y="1494"/>
                    </a:cubicBezTo>
                    <a:cubicBezTo>
                      <a:pt x="389" y="1494"/>
                      <a:pt x="397" y="1492"/>
                      <a:pt x="404" y="1489"/>
                    </a:cubicBezTo>
                    <a:cubicBezTo>
                      <a:pt x="498" y="1439"/>
                      <a:pt x="413" y="1177"/>
                      <a:pt x="413" y="1177"/>
                    </a:cubicBezTo>
                    <a:lnTo>
                      <a:pt x="413" y="1177"/>
                    </a:lnTo>
                    <a:cubicBezTo>
                      <a:pt x="413" y="1177"/>
                      <a:pt x="473" y="1234"/>
                      <a:pt x="564" y="1234"/>
                    </a:cubicBezTo>
                    <a:cubicBezTo>
                      <a:pt x="614" y="1234"/>
                      <a:pt x="674" y="1216"/>
                      <a:pt x="738" y="1164"/>
                    </a:cubicBezTo>
                    <a:lnTo>
                      <a:pt x="1054" y="1177"/>
                    </a:lnTo>
                    <a:lnTo>
                      <a:pt x="643" y="1552"/>
                    </a:lnTo>
                    <a:lnTo>
                      <a:pt x="1008" y="1926"/>
                    </a:lnTo>
                    <a:lnTo>
                      <a:pt x="1004" y="1926"/>
                    </a:lnTo>
                    <a:cubicBezTo>
                      <a:pt x="1004" y="1926"/>
                      <a:pt x="3637" y="5042"/>
                      <a:pt x="4250" y="5042"/>
                    </a:cubicBezTo>
                    <a:cubicBezTo>
                      <a:pt x="4256" y="5042"/>
                      <a:pt x="4262" y="5041"/>
                      <a:pt x="4267" y="5041"/>
                    </a:cubicBezTo>
                    <a:cubicBezTo>
                      <a:pt x="4845" y="4978"/>
                      <a:pt x="6804" y="3448"/>
                      <a:pt x="6804" y="3448"/>
                    </a:cubicBezTo>
                    <a:lnTo>
                      <a:pt x="6249" y="1606"/>
                    </a:lnTo>
                    <a:lnTo>
                      <a:pt x="4236" y="3470"/>
                    </a:lnTo>
                    <a:lnTo>
                      <a:pt x="4222" y="3457"/>
                    </a:lnTo>
                    <a:lnTo>
                      <a:pt x="3924" y="3181"/>
                    </a:lnTo>
                    <a:lnTo>
                      <a:pt x="3414" y="2707"/>
                    </a:lnTo>
                    <a:lnTo>
                      <a:pt x="2904" y="2233"/>
                    </a:lnTo>
                    <a:cubicBezTo>
                      <a:pt x="2787" y="2130"/>
                      <a:pt x="2674" y="2017"/>
                      <a:pt x="2561" y="1904"/>
                    </a:cubicBezTo>
                    <a:cubicBezTo>
                      <a:pt x="2462" y="1800"/>
                      <a:pt x="2345" y="1710"/>
                      <a:pt x="2254" y="1597"/>
                    </a:cubicBezTo>
                    <a:cubicBezTo>
                      <a:pt x="2155" y="1466"/>
                      <a:pt x="2069" y="1331"/>
                      <a:pt x="1992" y="1186"/>
                    </a:cubicBezTo>
                    <a:lnTo>
                      <a:pt x="1654" y="640"/>
                    </a:lnTo>
                    <a:lnTo>
                      <a:pt x="1424" y="613"/>
                    </a:lnTo>
                    <a:cubicBezTo>
                      <a:pt x="1424" y="613"/>
                      <a:pt x="921" y="1"/>
                      <a:pt x="747" y="1"/>
                    </a:cubicBezTo>
                    <a:close/>
                  </a:path>
                </a:pathLst>
              </a:custGeom>
              <a:solidFill>
                <a:srgbClr val="FF96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072;p27">
                <a:extLst>
                  <a:ext uri="{FF2B5EF4-FFF2-40B4-BE49-F238E27FC236}">
                    <a16:creationId xmlns:a16="http://schemas.microsoft.com/office/drawing/2014/main" id="{335E0B21-185A-5BC1-6921-5C453B6F7410}"/>
                  </a:ext>
                </a:extLst>
              </p:cNvPr>
              <p:cNvSpPr/>
              <p:nvPr/>
            </p:nvSpPr>
            <p:spPr>
              <a:xfrm>
                <a:off x="1546261" y="3935956"/>
                <a:ext cx="52714" cy="25023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666" extrusionOk="0">
                    <a:moveTo>
                      <a:pt x="595" y="1"/>
                    </a:moveTo>
                    <a:cubicBezTo>
                      <a:pt x="58" y="1"/>
                      <a:pt x="39" y="70"/>
                      <a:pt x="32" y="97"/>
                    </a:cubicBezTo>
                    <a:cubicBezTo>
                      <a:pt x="0" y="196"/>
                      <a:pt x="222" y="336"/>
                      <a:pt x="677" y="512"/>
                    </a:cubicBezTo>
                    <a:lnTo>
                      <a:pt x="691" y="625"/>
                    </a:lnTo>
                    <a:cubicBezTo>
                      <a:pt x="695" y="648"/>
                      <a:pt x="718" y="666"/>
                      <a:pt x="741" y="666"/>
                    </a:cubicBezTo>
                    <a:lnTo>
                      <a:pt x="745" y="666"/>
                    </a:lnTo>
                    <a:cubicBezTo>
                      <a:pt x="772" y="661"/>
                      <a:pt x="790" y="634"/>
                      <a:pt x="786" y="607"/>
                    </a:cubicBezTo>
                    <a:lnTo>
                      <a:pt x="763" y="467"/>
                    </a:lnTo>
                    <a:cubicBezTo>
                      <a:pt x="763" y="454"/>
                      <a:pt x="750" y="440"/>
                      <a:pt x="736" y="431"/>
                    </a:cubicBezTo>
                    <a:cubicBezTo>
                      <a:pt x="438" y="318"/>
                      <a:pt x="176" y="187"/>
                      <a:pt x="127" y="124"/>
                    </a:cubicBezTo>
                    <a:cubicBezTo>
                      <a:pt x="180" y="105"/>
                      <a:pt x="335" y="97"/>
                      <a:pt x="538" y="97"/>
                    </a:cubicBezTo>
                    <a:cubicBezTo>
                      <a:pt x="769" y="97"/>
                      <a:pt x="1061" y="107"/>
                      <a:pt x="1336" y="124"/>
                    </a:cubicBezTo>
                    <a:cubicBezTo>
                      <a:pt x="1338" y="124"/>
                      <a:pt x="1339" y="124"/>
                      <a:pt x="1341" y="124"/>
                    </a:cubicBezTo>
                    <a:cubicBezTo>
                      <a:pt x="1400" y="124"/>
                      <a:pt x="1403" y="34"/>
                      <a:pt x="1345" y="29"/>
                    </a:cubicBezTo>
                    <a:cubicBezTo>
                      <a:pt x="1022" y="9"/>
                      <a:pt x="778" y="1"/>
                      <a:pt x="595" y="1"/>
                    </a:cubicBezTo>
                    <a:close/>
                  </a:path>
                </a:pathLst>
              </a:custGeom>
              <a:solidFill>
                <a:srgbClr val="380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073;p27">
                <a:extLst>
                  <a:ext uri="{FF2B5EF4-FFF2-40B4-BE49-F238E27FC236}">
                    <a16:creationId xmlns:a16="http://schemas.microsoft.com/office/drawing/2014/main" id="{A20FADF1-7894-C3B4-2850-CCB90895F57D}"/>
                  </a:ext>
                </a:extLst>
              </p:cNvPr>
              <p:cNvSpPr/>
              <p:nvPr/>
            </p:nvSpPr>
            <p:spPr>
              <a:xfrm>
                <a:off x="1553700" y="3912924"/>
                <a:ext cx="35468" cy="26376"/>
              </a:xfrm>
              <a:custGeom>
                <a:avLst/>
                <a:gdLst/>
                <a:ahLst/>
                <a:cxnLst/>
                <a:rect l="l" t="t" r="r" b="b"/>
                <a:pathLst>
                  <a:path w="944" h="702" extrusionOk="0">
                    <a:moveTo>
                      <a:pt x="250" y="1"/>
                    </a:moveTo>
                    <a:cubicBezTo>
                      <a:pt x="230" y="1"/>
                      <a:pt x="212" y="5"/>
                      <a:pt x="195" y="15"/>
                    </a:cubicBezTo>
                    <a:cubicBezTo>
                      <a:pt x="1" y="137"/>
                      <a:pt x="51" y="335"/>
                      <a:pt x="69" y="403"/>
                    </a:cubicBezTo>
                    <a:cubicBezTo>
                      <a:pt x="105" y="502"/>
                      <a:pt x="154" y="593"/>
                      <a:pt x="213" y="678"/>
                    </a:cubicBezTo>
                    <a:cubicBezTo>
                      <a:pt x="222" y="692"/>
                      <a:pt x="236" y="701"/>
                      <a:pt x="254" y="701"/>
                    </a:cubicBezTo>
                    <a:cubicBezTo>
                      <a:pt x="263" y="701"/>
                      <a:pt x="272" y="697"/>
                      <a:pt x="276" y="692"/>
                    </a:cubicBezTo>
                    <a:cubicBezTo>
                      <a:pt x="299" y="674"/>
                      <a:pt x="308" y="647"/>
                      <a:pt x="290" y="624"/>
                    </a:cubicBezTo>
                    <a:cubicBezTo>
                      <a:pt x="240" y="548"/>
                      <a:pt x="195" y="466"/>
                      <a:pt x="159" y="376"/>
                    </a:cubicBezTo>
                    <a:cubicBezTo>
                      <a:pt x="132" y="286"/>
                      <a:pt x="123" y="168"/>
                      <a:pt x="245" y="96"/>
                    </a:cubicBezTo>
                    <a:cubicBezTo>
                      <a:pt x="249" y="94"/>
                      <a:pt x="254" y="92"/>
                      <a:pt x="260" y="92"/>
                    </a:cubicBezTo>
                    <a:cubicBezTo>
                      <a:pt x="345" y="92"/>
                      <a:pt x="605" y="349"/>
                      <a:pt x="841" y="669"/>
                    </a:cubicBezTo>
                    <a:cubicBezTo>
                      <a:pt x="851" y="685"/>
                      <a:pt x="864" y="691"/>
                      <a:pt x="877" y="691"/>
                    </a:cubicBezTo>
                    <a:cubicBezTo>
                      <a:pt x="911" y="691"/>
                      <a:pt x="943" y="651"/>
                      <a:pt x="917" y="615"/>
                    </a:cubicBezTo>
                    <a:cubicBezTo>
                      <a:pt x="774" y="419"/>
                      <a:pt x="442" y="1"/>
                      <a:pt x="250" y="1"/>
                    </a:cubicBezTo>
                    <a:close/>
                  </a:path>
                </a:pathLst>
              </a:custGeom>
              <a:solidFill>
                <a:srgbClr val="380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074;p27">
                <a:extLst>
                  <a:ext uri="{FF2B5EF4-FFF2-40B4-BE49-F238E27FC236}">
                    <a16:creationId xmlns:a16="http://schemas.microsoft.com/office/drawing/2014/main" id="{1FC2EDBD-3CC8-4075-B702-32BC7AC638D8}"/>
                  </a:ext>
                </a:extLst>
              </p:cNvPr>
              <p:cNvSpPr/>
              <p:nvPr/>
            </p:nvSpPr>
            <p:spPr>
              <a:xfrm>
                <a:off x="1560388" y="3951285"/>
                <a:ext cx="12812" cy="6988"/>
              </a:xfrm>
              <a:custGeom>
                <a:avLst/>
                <a:gdLst/>
                <a:ahLst/>
                <a:cxnLst/>
                <a:rect l="l" t="t" r="r" b="b"/>
                <a:pathLst>
                  <a:path w="341" h="186" extrusionOk="0">
                    <a:moveTo>
                      <a:pt x="275" y="1"/>
                    </a:moveTo>
                    <a:cubicBezTo>
                      <a:pt x="261" y="1"/>
                      <a:pt x="248" y="7"/>
                      <a:pt x="238" y="23"/>
                    </a:cubicBezTo>
                    <a:cubicBezTo>
                      <a:pt x="208" y="64"/>
                      <a:pt x="163" y="90"/>
                      <a:pt x="115" y="90"/>
                    </a:cubicBezTo>
                    <a:cubicBezTo>
                      <a:pt x="105" y="90"/>
                      <a:pt x="95" y="89"/>
                      <a:pt x="85" y="86"/>
                    </a:cubicBezTo>
                    <a:cubicBezTo>
                      <a:pt x="80" y="85"/>
                      <a:pt x="75" y="84"/>
                      <a:pt x="70" y="84"/>
                    </a:cubicBezTo>
                    <a:cubicBezTo>
                      <a:pt x="18" y="84"/>
                      <a:pt x="0" y="168"/>
                      <a:pt x="62" y="177"/>
                    </a:cubicBezTo>
                    <a:cubicBezTo>
                      <a:pt x="80" y="181"/>
                      <a:pt x="94" y="186"/>
                      <a:pt x="112" y="186"/>
                    </a:cubicBezTo>
                    <a:cubicBezTo>
                      <a:pt x="193" y="181"/>
                      <a:pt x="270" y="140"/>
                      <a:pt x="315" y="73"/>
                    </a:cubicBezTo>
                    <a:cubicBezTo>
                      <a:pt x="340" y="38"/>
                      <a:pt x="308" y="1"/>
                      <a:pt x="275" y="1"/>
                    </a:cubicBezTo>
                    <a:close/>
                  </a:path>
                </a:pathLst>
              </a:custGeom>
              <a:solidFill>
                <a:srgbClr val="380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075;p27">
                <a:extLst>
                  <a:ext uri="{FF2B5EF4-FFF2-40B4-BE49-F238E27FC236}">
                    <a16:creationId xmlns:a16="http://schemas.microsoft.com/office/drawing/2014/main" id="{BA9187C3-A79E-B0F0-90EF-FE5745BCDB23}"/>
                  </a:ext>
                </a:extLst>
              </p:cNvPr>
              <p:cNvSpPr/>
              <p:nvPr/>
            </p:nvSpPr>
            <p:spPr>
              <a:xfrm>
                <a:off x="2007530" y="4054908"/>
                <a:ext cx="263759" cy="198496"/>
              </a:xfrm>
              <a:custGeom>
                <a:avLst/>
                <a:gdLst/>
                <a:ahLst/>
                <a:cxnLst/>
                <a:rect l="l" t="t" r="r" b="b"/>
                <a:pathLst>
                  <a:path w="7020" h="5283" extrusionOk="0">
                    <a:moveTo>
                      <a:pt x="592" y="0"/>
                    </a:moveTo>
                    <a:lnTo>
                      <a:pt x="0" y="930"/>
                    </a:lnTo>
                    <a:lnTo>
                      <a:pt x="4266" y="3652"/>
                    </a:lnTo>
                    <a:cubicBezTo>
                      <a:pt x="4266" y="3652"/>
                      <a:pt x="4568" y="4929"/>
                      <a:pt x="4690" y="4965"/>
                    </a:cubicBezTo>
                    <a:cubicBezTo>
                      <a:pt x="4693" y="4966"/>
                      <a:pt x="4695" y="4967"/>
                      <a:pt x="4698" y="4967"/>
                    </a:cubicBezTo>
                    <a:cubicBezTo>
                      <a:pt x="4819" y="4967"/>
                      <a:pt x="4871" y="4036"/>
                      <a:pt x="4871" y="4036"/>
                    </a:cubicBezTo>
                    <a:cubicBezTo>
                      <a:pt x="4871" y="4036"/>
                      <a:pt x="6006" y="5283"/>
                      <a:pt x="6185" y="5283"/>
                    </a:cubicBezTo>
                    <a:cubicBezTo>
                      <a:pt x="6193" y="5283"/>
                      <a:pt x="6198" y="5281"/>
                      <a:pt x="6202" y="5277"/>
                    </a:cubicBezTo>
                    <a:cubicBezTo>
                      <a:pt x="6306" y="5168"/>
                      <a:pt x="5525" y="4072"/>
                      <a:pt x="5525" y="4072"/>
                    </a:cubicBezTo>
                    <a:lnTo>
                      <a:pt x="5525" y="4072"/>
                    </a:lnTo>
                    <a:cubicBezTo>
                      <a:pt x="5525" y="4072"/>
                      <a:pt x="6406" y="4929"/>
                      <a:pt x="6595" y="4929"/>
                    </a:cubicBezTo>
                    <a:cubicBezTo>
                      <a:pt x="6610" y="4929"/>
                      <a:pt x="6621" y="4923"/>
                      <a:pt x="6627" y="4911"/>
                    </a:cubicBezTo>
                    <a:cubicBezTo>
                      <a:pt x="6699" y="4749"/>
                      <a:pt x="5774" y="3833"/>
                      <a:pt x="5773" y="3832"/>
                    </a:cubicBezTo>
                    <a:lnTo>
                      <a:pt x="5773" y="3832"/>
                    </a:lnTo>
                    <a:cubicBezTo>
                      <a:pt x="5774" y="3833"/>
                      <a:pt x="6745" y="4584"/>
                      <a:pt x="6935" y="4584"/>
                    </a:cubicBezTo>
                    <a:cubicBezTo>
                      <a:pt x="6951" y="4584"/>
                      <a:pt x="6961" y="4579"/>
                      <a:pt x="6965" y="4568"/>
                    </a:cubicBezTo>
                    <a:cubicBezTo>
                      <a:pt x="7019" y="4419"/>
                      <a:pt x="5652" y="3268"/>
                      <a:pt x="5652" y="3268"/>
                    </a:cubicBezTo>
                    <a:lnTo>
                      <a:pt x="5652" y="3268"/>
                    </a:lnTo>
                    <a:cubicBezTo>
                      <a:pt x="5652" y="3268"/>
                      <a:pt x="6266" y="3461"/>
                      <a:pt x="6540" y="3461"/>
                    </a:cubicBezTo>
                    <a:cubicBezTo>
                      <a:pt x="6624" y="3461"/>
                      <a:pt x="6676" y="3442"/>
                      <a:pt x="6667" y="3395"/>
                    </a:cubicBezTo>
                    <a:cubicBezTo>
                      <a:pt x="6631" y="3196"/>
                      <a:pt x="4496" y="2555"/>
                      <a:pt x="4496" y="2555"/>
                    </a:cubicBezTo>
                    <a:lnTo>
                      <a:pt x="592" y="0"/>
                    </a:lnTo>
                    <a:close/>
                  </a:path>
                </a:pathLst>
              </a:custGeom>
              <a:solidFill>
                <a:srgbClr val="FF96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076;p27">
                <a:extLst>
                  <a:ext uri="{FF2B5EF4-FFF2-40B4-BE49-F238E27FC236}">
                    <a16:creationId xmlns:a16="http://schemas.microsoft.com/office/drawing/2014/main" id="{C2B50274-0BB1-BF74-FDA9-07FC8B255072}"/>
                  </a:ext>
                </a:extLst>
              </p:cNvPr>
              <p:cNvSpPr/>
              <p:nvPr/>
            </p:nvSpPr>
            <p:spPr>
              <a:xfrm>
                <a:off x="1696661" y="3947227"/>
                <a:ext cx="361297" cy="185721"/>
              </a:xfrm>
              <a:custGeom>
                <a:avLst/>
                <a:gdLst/>
                <a:ahLst/>
                <a:cxnLst/>
                <a:rect l="l" t="t" r="r" b="b"/>
                <a:pathLst>
                  <a:path w="9616" h="4943" extrusionOk="0">
                    <a:moveTo>
                      <a:pt x="3707" y="0"/>
                    </a:moveTo>
                    <a:lnTo>
                      <a:pt x="2434" y="298"/>
                    </a:lnTo>
                    <a:cubicBezTo>
                      <a:pt x="2323" y="284"/>
                      <a:pt x="2212" y="277"/>
                      <a:pt x="2101" y="277"/>
                    </a:cubicBezTo>
                    <a:cubicBezTo>
                      <a:pt x="1958" y="277"/>
                      <a:pt x="1815" y="289"/>
                      <a:pt x="1676" y="312"/>
                    </a:cubicBezTo>
                    <a:cubicBezTo>
                      <a:pt x="1" y="573"/>
                      <a:pt x="349" y="2203"/>
                      <a:pt x="349" y="2203"/>
                    </a:cubicBezTo>
                    <a:lnTo>
                      <a:pt x="1716" y="3507"/>
                    </a:lnTo>
                    <a:cubicBezTo>
                      <a:pt x="1829" y="3542"/>
                      <a:pt x="1934" y="3556"/>
                      <a:pt x="2032" y="3556"/>
                    </a:cubicBezTo>
                    <a:cubicBezTo>
                      <a:pt x="2604" y="3556"/>
                      <a:pt x="2917" y="3056"/>
                      <a:pt x="2917" y="3056"/>
                    </a:cubicBezTo>
                    <a:lnTo>
                      <a:pt x="2917" y="3056"/>
                    </a:lnTo>
                    <a:lnTo>
                      <a:pt x="2831" y="4536"/>
                    </a:lnTo>
                    <a:lnTo>
                      <a:pt x="6383" y="4943"/>
                    </a:lnTo>
                    <a:lnTo>
                      <a:pt x="6492" y="3548"/>
                    </a:lnTo>
                    <a:cubicBezTo>
                      <a:pt x="7099" y="4123"/>
                      <a:pt x="7654" y="4259"/>
                      <a:pt x="8042" y="4259"/>
                    </a:cubicBezTo>
                    <a:cubicBezTo>
                      <a:pt x="8393" y="4259"/>
                      <a:pt x="8609" y="4148"/>
                      <a:pt x="8609" y="4148"/>
                    </a:cubicBezTo>
                    <a:lnTo>
                      <a:pt x="9444" y="2907"/>
                    </a:lnTo>
                    <a:cubicBezTo>
                      <a:pt x="9615" y="745"/>
                      <a:pt x="6961" y="704"/>
                      <a:pt x="6961" y="704"/>
                    </a:cubicBezTo>
                    <a:lnTo>
                      <a:pt x="5291" y="41"/>
                    </a:lnTo>
                    <a:lnTo>
                      <a:pt x="370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077;p27">
                <a:extLst>
                  <a:ext uri="{FF2B5EF4-FFF2-40B4-BE49-F238E27FC236}">
                    <a16:creationId xmlns:a16="http://schemas.microsoft.com/office/drawing/2014/main" id="{DE4D970D-444A-7F7D-A3CA-6A2F9CFAD28E}"/>
                  </a:ext>
                </a:extLst>
              </p:cNvPr>
              <p:cNvSpPr/>
              <p:nvPr/>
            </p:nvSpPr>
            <p:spPr>
              <a:xfrm>
                <a:off x="1801975" y="4025414"/>
                <a:ext cx="9055" cy="77024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050" extrusionOk="0">
                    <a:moveTo>
                      <a:pt x="195" y="0"/>
                    </a:moveTo>
                    <a:cubicBezTo>
                      <a:pt x="174" y="0"/>
                      <a:pt x="154" y="13"/>
                      <a:pt x="150" y="41"/>
                    </a:cubicBezTo>
                    <a:lnTo>
                      <a:pt x="5" y="2000"/>
                    </a:lnTo>
                    <a:cubicBezTo>
                      <a:pt x="1" y="2027"/>
                      <a:pt x="24" y="2049"/>
                      <a:pt x="51" y="2049"/>
                    </a:cubicBezTo>
                    <a:cubicBezTo>
                      <a:pt x="53" y="2050"/>
                      <a:pt x="55" y="2050"/>
                      <a:pt x="56" y="2050"/>
                    </a:cubicBezTo>
                    <a:cubicBezTo>
                      <a:pt x="77" y="2050"/>
                      <a:pt x="96" y="2029"/>
                      <a:pt x="100" y="2009"/>
                    </a:cubicBezTo>
                    <a:lnTo>
                      <a:pt x="240" y="45"/>
                    </a:lnTo>
                    <a:cubicBezTo>
                      <a:pt x="240" y="16"/>
                      <a:pt x="217" y="0"/>
                      <a:pt x="195" y="0"/>
                    </a:cubicBezTo>
                    <a:close/>
                  </a:path>
                </a:pathLst>
              </a:custGeom>
              <a:solidFill>
                <a:srgbClr val="380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078;p27">
                <a:extLst>
                  <a:ext uri="{FF2B5EF4-FFF2-40B4-BE49-F238E27FC236}">
                    <a16:creationId xmlns:a16="http://schemas.microsoft.com/office/drawing/2014/main" id="{18A6CB6B-C4C6-CB41-D775-91499993B3BE}"/>
                  </a:ext>
                </a:extLst>
              </p:cNvPr>
              <p:cNvSpPr/>
              <p:nvPr/>
            </p:nvSpPr>
            <p:spPr>
              <a:xfrm>
                <a:off x="1935467" y="4046755"/>
                <a:ext cx="9356" cy="6857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825" extrusionOk="0">
                    <a:moveTo>
                      <a:pt x="196" y="0"/>
                    </a:moveTo>
                    <a:cubicBezTo>
                      <a:pt x="172" y="0"/>
                      <a:pt x="154" y="21"/>
                      <a:pt x="154" y="41"/>
                    </a:cubicBezTo>
                    <a:lnTo>
                      <a:pt x="5" y="1775"/>
                    </a:lnTo>
                    <a:cubicBezTo>
                      <a:pt x="0" y="1802"/>
                      <a:pt x="18" y="1824"/>
                      <a:pt x="45" y="1824"/>
                    </a:cubicBezTo>
                    <a:lnTo>
                      <a:pt x="50" y="1824"/>
                    </a:lnTo>
                    <a:cubicBezTo>
                      <a:pt x="72" y="1824"/>
                      <a:pt x="95" y="1806"/>
                      <a:pt x="95" y="1784"/>
                    </a:cubicBezTo>
                    <a:lnTo>
                      <a:pt x="248" y="50"/>
                    </a:lnTo>
                    <a:cubicBezTo>
                      <a:pt x="248" y="28"/>
                      <a:pt x="230" y="5"/>
                      <a:pt x="203" y="1"/>
                    </a:cubicBezTo>
                    <a:cubicBezTo>
                      <a:pt x="201" y="0"/>
                      <a:pt x="199" y="0"/>
                      <a:pt x="196" y="0"/>
                    </a:cubicBezTo>
                    <a:close/>
                  </a:path>
                </a:pathLst>
              </a:custGeom>
              <a:solidFill>
                <a:srgbClr val="380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079;p27">
                <a:extLst>
                  <a:ext uri="{FF2B5EF4-FFF2-40B4-BE49-F238E27FC236}">
                    <a16:creationId xmlns:a16="http://schemas.microsoft.com/office/drawing/2014/main" id="{7408D3FD-A7B2-41CA-DBCB-AF019DE91713}"/>
                  </a:ext>
                </a:extLst>
              </p:cNvPr>
              <p:cNvSpPr/>
              <p:nvPr/>
            </p:nvSpPr>
            <p:spPr>
              <a:xfrm>
                <a:off x="1835413" y="3916531"/>
                <a:ext cx="62784" cy="50911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355" extrusionOk="0">
                    <a:moveTo>
                      <a:pt x="14" y="0"/>
                    </a:moveTo>
                    <a:lnTo>
                      <a:pt x="0" y="917"/>
                    </a:lnTo>
                    <a:lnTo>
                      <a:pt x="145" y="1074"/>
                    </a:lnTo>
                    <a:cubicBezTo>
                      <a:pt x="312" y="1260"/>
                      <a:pt x="546" y="1355"/>
                      <a:pt x="781" y="1355"/>
                    </a:cubicBezTo>
                    <a:cubicBezTo>
                      <a:pt x="969" y="1355"/>
                      <a:pt x="1159" y="1294"/>
                      <a:pt x="1318" y="1169"/>
                    </a:cubicBezTo>
                    <a:lnTo>
                      <a:pt x="1598" y="944"/>
                    </a:lnTo>
                    <a:lnTo>
                      <a:pt x="1670" y="158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96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080;p27">
                <a:extLst>
                  <a:ext uri="{FF2B5EF4-FFF2-40B4-BE49-F238E27FC236}">
                    <a16:creationId xmlns:a16="http://schemas.microsoft.com/office/drawing/2014/main" id="{9924230C-3981-3423-45FC-0A5C5954DF6B}"/>
                  </a:ext>
                </a:extLst>
              </p:cNvPr>
              <p:cNvSpPr/>
              <p:nvPr/>
            </p:nvSpPr>
            <p:spPr>
              <a:xfrm>
                <a:off x="1678702" y="3650636"/>
                <a:ext cx="385005" cy="278112"/>
              </a:xfrm>
              <a:custGeom>
                <a:avLst/>
                <a:gdLst/>
                <a:ahLst/>
                <a:cxnLst/>
                <a:rect l="l" t="t" r="r" b="b"/>
                <a:pathLst>
                  <a:path w="10247" h="7402" extrusionOk="0">
                    <a:moveTo>
                      <a:pt x="5164" y="1"/>
                    </a:moveTo>
                    <a:cubicBezTo>
                      <a:pt x="2994" y="1"/>
                      <a:pt x="1192" y="1501"/>
                      <a:pt x="1075" y="3457"/>
                    </a:cubicBezTo>
                    <a:cubicBezTo>
                      <a:pt x="1066" y="3606"/>
                      <a:pt x="1066" y="3755"/>
                      <a:pt x="1079" y="3904"/>
                    </a:cubicBezTo>
                    <a:cubicBezTo>
                      <a:pt x="998" y="3868"/>
                      <a:pt x="908" y="3845"/>
                      <a:pt x="818" y="3836"/>
                    </a:cubicBezTo>
                    <a:cubicBezTo>
                      <a:pt x="790" y="3834"/>
                      <a:pt x="762" y="3833"/>
                      <a:pt x="733" y="3833"/>
                    </a:cubicBezTo>
                    <a:cubicBezTo>
                      <a:pt x="705" y="3833"/>
                      <a:pt x="675" y="3834"/>
                      <a:pt x="646" y="3836"/>
                    </a:cubicBezTo>
                    <a:cubicBezTo>
                      <a:pt x="276" y="3850"/>
                      <a:pt x="1" y="4184"/>
                      <a:pt x="59" y="4554"/>
                    </a:cubicBezTo>
                    <a:cubicBezTo>
                      <a:pt x="64" y="4762"/>
                      <a:pt x="140" y="4960"/>
                      <a:pt x="276" y="5118"/>
                    </a:cubicBezTo>
                    <a:cubicBezTo>
                      <a:pt x="524" y="5385"/>
                      <a:pt x="948" y="5448"/>
                      <a:pt x="1337" y="5466"/>
                    </a:cubicBezTo>
                    <a:cubicBezTo>
                      <a:pt x="1365" y="5469"/>
                      <a:pt x="1394" y="5470"/>
                      <a:pt x="1422" y="5470"/>
                    </a:cubicBezTo>
                    <a:cubicBezTo>
                      <a:pt x="1480" y="5470"/>
                      <a:pt x="1537" y="5464"/>
                      <a:pt x="1594" y="5452"/>
                    </a:cubicBezTo>
                    <a:cubicBezTo>
                      <a:pt x="2266" y="6536"/>
                      <a:pt x="3526" y="7303"/>
                      <a:pt x="5006" y="7393"/>
                    </a:cubicBezTo>
                    <a:cubicBezTo>
                      <a:pt x="5099" y="7399"/>
                      <a:pt x="5191" y="7401"/>
                      <a:pt x="5282" y="7401"/>
                    </a:cubicBezTo>
                    <a:cubicBezTo>
                      <a:pt x="6651" y="7401"/>
                      <a:pt x="7863" y="6808"/>
                      <a:pt x="8608" y="5886"/>
                    </a:cubicBezTo>
                    <a:cubicBezTo>
                      <a:pt x="8671" y="5926"/>
                      <a:pt x="8739" y="5953"/>
                      <a:pt x="8816" y="5971"/>
                    </a:cubicBezTo>
                    <a:cubicBezTo>
                      <a:pt x="8866" y="5978"/>
                      <a:pt x="8918" y="5982"/>
                      <a:pt x="8970" y="5982"/>
                    </a:cubicBezTo>
                    <a:cubicBezTo>
                      <a:pt x="9084" y="5982"/>
                      <a:pt x="9199" y="5965"/>
                      <a:pt x="9308" y="5931"/>
                    </a:cubicBezTo>
                    <a:cubicBezTo>
                      <a:pt x="9542" y="5868"/>
                      <a:pt x="9777" y="5773"/>
                      <a:pt x="9958" y="5601"/>
                    </a:cubicBezTo>
                    <a:cubicBezTo>
                      <a:pt x="10134" y="5434"/>
                      <a:pt x="10247" y="5182"/>
                      <a:pt x="10206" y="4942"/>
                    </a:cubicBezTo>
                    <a:cubicBezTo>
                      <a:pt x="10147" y="4676"/>
                      <a:pt x="9940" y="4473"/>
                      <a:pt x="9673" y="4419"/>
                    </a:cubicBezTo>
                    <a:cubicBezTo>
                      <a:pt x="9626" y="4408"/>
                      <a:pt x="9579" y="4403"/>
                      <a:pt x="9531" y="4403"/>
                    </a:cubicBezTo>
                    <a:cubicBezTo>
                      <a:pt x="9455" y="4403"/>
                      <a:pt x="9378" y="4416"/>
                      <a:pt x="9303" y="4441"/>
                    </a:cubicBezTo>
                    <a:cubicBezTo>
                      <a:pt x="9308" y="4419"/>
                      <a:pt x="9312" y="4401"/>
                      <a:pt x="9317" y="4378"/>
                    </a:cubicBezTo>
                    <a:cubicBezTo>
                      <a:pt x="9339" y="4265"/>
                      <a:pt x="9357" y="4157"/>
                      <a:pt x="9366" y="4044"/>
                    </a:cubicBezTo>
                    <a:cubicBezTo>
                      <a:pt x="9371" y="4012"/>
                      <a:pt x="9371" y="3981"/>
                      <a:pt x="9375" y="3949"/>
                    </a:cubicBezTo>
                    <a:cubicBezTo>
                      <a:pt x="9475" y="2221"/>
                      <a:pt x="8229" y="686"/>
                      <a:pt x="6446" y="180"/>
                    </a:cubicBezTo>
                    <a:cubicBezTo>
                      <a:pt x="6414" y="171"/>
                      <a:pt x="6378" y="162"/>
                      <a:pt x="6347" y="153"/>
                    </a:cubicBezTo>
                    <a:cubicBezTo>
                      <a:pt x="6049" y="77"/>
                      <a:pt x="5746" y="27"/>
                      <a:pt x="5444" y="9"/>
                    </a:cubicBezTo>
                    <a:cubicBezTo>
                      <a:pt x="5350" y="3"/>
                      <a:pt x="5257" y="1"/>
                      <a:pt x="5164" y="1"/>
                    </a:cubicBezTo>
                    <a:close/>
                  </a:path>
                </a:pathLst>
              </a:custGeom>
              <a:solidFill>
                <a:srgbClr val="FF96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081;p27">
                <a:extLst>
                  <a:ext uri="{FF2B5EF4-FFF2-40B4-BE49-F238E27FC236}">
                    <a16:creationId xmlns:a16="http://schemas.microsoft.com/office/drawing/2014/main" id="{AEEB00ED-91DD-44DA-63B4-17140072657B}"/>
                  </a:ext>
                </a:extLst>
              </p:cNvPr>
              <p:cNvSpPr/>
              <p:nvPr/>
            </p:nvSpPr>
            <p:spPr>
              <a:xfrm>
                <a:off x="1920889" y="3807611"/>
                <a:ext cx="31824" cy="26939"/>
              </a:xfrm>
              <a:custGeom>
                <a:avLst/>
                <a:gdLst/>
                <a:ahLst/>
                <a:cxnLst/>
                <a:rect l="l" t="t" r="r" b="b"/>
                <a:pathLst>
                  <a:path w="847" h="717" extrusionOk="0">
                    <a:moveTo>
                      <a:pt x="375" y="1"/>
                    </a:moveTo>
                    <a:cubicBezTo>
                      <a:pt x="366" y="1"/>
                      <a:pt x="357" y="1"/>
                      <a:pt x="348" y="1"/>
                    </a:cubicBezTo>
                    <a:cubicBezTo>
                      <a:pt x="149" y="11"/>
                      <a:pt x="0" y="182"/>
                      <a:pt x="14" y="381"/>
                    </a:cubicBezTo>
                    <a:cubicBezTo>
                      <a:pt x="25" y="586"/>
                      <a:pt x="197" y="717"/>
                      <a:pt x="374" y="717"/>
                    </a:cubicBezTo>
                    <a:cubicBezTo>
                      <a:pt x="469" y="717"/>
                      <a:pt x="566" y="678"/>
                      <a:pt x="641" y="593"/>
                    </a:cubicBezTo>
                    <a:cubicBezTo>
                      <a:pt x="847" y="360"/>
                      <a:pt x="678" y="1"/>
                      <a:pt x="375" y="1"/>
                    </a:cubicBezTo>
                    <a:close/>
                  </a:path>
                </a:pathLst>
              </a:custGeom>
              <a:solidFill>
                <a:srgbClr val="380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082;p27">
                <a:extLst>
                  <a:ext uri="{FF2B5EF4-FFF2-40B4-BE49-F238E27FC236}">
                    <a16:creationId xmlns:a16="http://schemas.microsoft.com/office/drawing/2014/main" id="{B873653E-FB76-6862-D8C7-543EFA3E5CB8}"/>
                  </a:ext>
                </a:extLst>
              </p:cNvPr>
              <p:cNvSpPr/>
              <p:nvPr/>
            </p:nvSpPr>
            <p:spPr>
              <a:xfrm>
                <a:off x="1783827" y="3798481"/>
                <a:ext cx="31749" cy="2701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719" extrusionOk="0">
                    <a:moveTo>
                      <a:pt x="375" y="0"/>
                    </a:moveTo>
                    <a:cubicBezTo>
                      <a:pt x="368" y="0"/>
                      <a:pt x="360" y="0"/>
                      <a:pt x="353" y="1"/>
                    </a:cubicBezTo>
                    <a:cubicBezTo>
                      <a:pt x="154" y="14"/>
                      <a:pt x="1" y="186"/>
                      <a:pt x="15" y="384"/>
                    </a:cubicBezTo>
                    <a:cubicBezTo>
                      <a:pt x="26" y="589"/>
                      <a:pt x="196" y="718"/>
                      <a:pt x="371" y="718"/>
                    </a:cubicBezTo>
                    <a:cubicBezTo>
                      <a:pt x="466" y="718"/>
                      <a:pt x="563" y="681"/>
                      <a:pt x="637" y="597"/>
                    </a:cubicBezTo>
                    <a:cubicBezTo>
                      <a:pt x="845" y="367"/>
                      <a:pt x="677" y="0"/>
                      <a:pt x="375" y="0"/>
                    </a:cubicBezTo>
                    <a:close/>
                  </a:path>
                </a:pathLst>
              </a:custGeom>
              <a:solidFill>
                <a:srgbClr val="380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083;p27">
                <a:extLst>
                  <a:ext uri="{FF2B5EF4-FFF2-40B4-BE49-F238E27FC236}">
                    <a16:creationId xmlns:a16="http://schemas.microsoft.com/office/drawing/2014/main" id="{E825411A-2A6F-79CD-909A-00F38DC8B359}"/>
                  </a:ext>
                </a:extLst>
              </p:cNvPr>
              <p:cNvSpPr/>
              <p:nvPr/>
            </p:nvSpPr>
            <p:spPr>
              <a:xfrm>
                <a:off x="1846272" y="3812157"/>
                <a:ext cx="13489" cy="2318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617" extrusionOk="0">
                    <a:moveTo>
                      <a:pt x="292" y="1"/>
                    </a:moveTo>
                    <a:cubicBezTo>
                      <a:pt x="278" y="1"/>
                      <a:pt x="264" y="7"/>
                      <a:pt x="253" y="20"/>
                    </a:cubicBezTo>
                    <a:cubicBezTo>
                      <a:pt x="253" y="25"/>
                      <a:pt x="149" y="169"/>
                      <a:pt x="41" y="296"/>
                    </a:cubicBezTo>
                    <a:cubicBezTo>
                      <a:pt x="9" y="327"/>
                      <a:pt x="0" y="368"/>
                      <a:pt x="9" y="409"/>
                    </a:cubicBezTo>
                    <a:cubicBezTo>
                      <a:pt x="32" y="517"/>
                      <a:pt x="199" y="594"/>
                      <a:pt x="235" y="607"/>
                    </a:cubicBezTo>
                    <a:cubicBezTo>
                      <a:pt x="239" y="612"/>
                      <a:pt x="244" y="612"/>
                      <a:pt x="253" y="612"/>
                    </a:cubicBezTo>
                    <a:lnTo>
                      <a:pt x="248" y="616"/>
                    </a:lnTo>
                    <a:cubicBezTo>
                      <a:pt x="298" y="616"/>
                      <a:pt x="316" y="549"/>
                      <a:pt x="266" y="526"/>
                    </a:cubicBezTo>
                    <a:cubicBezTo>
                      <a:pt x="208" y="499"/>
                      <a:pt x="108" y="436"/>
                      <a:pt x="99" y="391"/>
                    </a:cubicBezTo>
                    <a:cubicBezTo>
                      <a:pt x="95" y="382"/>
                      <a:pt x="99" y="368"/>
                      <a:pt x="108" y="359"/>
                    </a:cubicBezTo>
                    <a:cubicBezTo>
                      <a:pt x="221" y="233"/>
                      <a:pt x="325" y="84"/>
                      <a:pt x="330" y="79"/>
                    </a:cubicBezTo>
                    <a:cubicBezTo>
                      <a:pt x="359" y="40"/>
                      <a:pt x="327" y="1"/>
                      <a:pt x="292" y="1"/>
                    </a:cubicBezTo>
                    <a:close/>
                  </a:path>
                </a:pathLst>
              </a:custGeom>
              <a:solidFill>
                <a:srgbClr val="380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084;p27">
                <a:extLst>
                  <a:ext uri="{FF2B5EF4-FFF2-40B4-BE49-F238E27FC236}">
                    <a16:creationId xmlns:a16="http://schemas.microsoft.com/office/drawing/2014/main" id="{D355EF2F-9D2A-D39F-7A39-2D182A50FD5C}"/>
                  </a:ext>
                </a:extLst>
              </p:cNvPr>
              <p:cNvSpPr/>
              <p:nvPr/>
            </p:nvSpPr>
            <p:spPr>
              <a:xfrm>
                <a:off x="1835676" y="3835827"/>
                <a:ext cx="38925" cy="16306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434" extrusionOk="0">
                    <a:moveTo>
                      <a:pt x="59" y="1"/>
                    </a:moveTo>
                    <a:cubicBezTo>
                      <a:pt x="31" y="1"/>
                      <a:pt x="1" y="26"/>
                      <a:pt x="11" y="63"/>
                    </a:cubicBezTo>
                    <a:cubicBezTo>
                      <a:pt x="16" y="72"/>
                      <a:pt x="88" y="370"/>
                      <a:pt x="481" y="429"/>
                    </a:cubicBezTo>
                    <a:cubicBezTo>
                      <a:pt x="512" y="429"/>
                      <a:pt x="544" y="433"/>
                      <a:pt x="575" y="433"/>
                    </a:cubicBezTo>
                    <a:cubicBezTo>
                      <a:pt x="579" y="433"/>
                      <a:pt x="583" y="433"/>
                      <a:pt x="588" y="433"/>
                    </a:cubicBezTo>
                    <a:cubicBezTo>
                      <a:pt x="768" y="433"/>
                      <a:pt x="934" y="335"/>
                      <a:pt x="1022" y="180"/>
                    </a:cubicBezTo>
                    <a:cubicBezTo>
                      <a:pt x="1036" y="158"/>
                      <a:pt x="1027" y="126"/>
                      <a:pt x="1000" y="117"/>
                    </a:cubicBezTo>
                    <a:cubicBezTo>
                      <a:pt x="993" y="113"/>
                      <a:pt x="987" y="112"/>
                      <a:pt x="980" y="112"/>
                    </a:cubicBezTo>
                    <a:cubicBezTo>
                      <a:pt x="964" y="112"/>
                      <a:pt x="948" y="123"/>
                      <a:pt x="941" y="140"/>
                    </a:cubicBezTo>
                    <a:cubicBezTo>
                      <a:pt x="937" y="140"/>
                      <a:pt x="839" y="339"/>
                      <a:pt x="574" y="339"/>
                    </a:cubicBezTo>
                    <a:cubicBezTo>
                      <a:pt x="549" y="339"/>
                      <a:pt x="522" y="338"/>
                      <a:pt x="494" y="334"/>
                    </a:cubicBezTo>
                    <a:cubicBezTo>
                      <a:pt x="169" y="289"/>
                      <a:pt x="101" y="49"/>
                      <a:pt x="101" y="40"/>
                    </a:cubicBezTo>
                    <a:cubicBezTo>
                      <a:pt x="98" y="13"/>
                      <a:pt x="79" y="1"/>
                      <a:pt x="59" y="1"/>
                    </a:cubicBezTo>
                    <a:close/>
                  </a:path>
                </a:pathLst>
              </a:custGeom>
              <a:solidFill>
                <a:srgbClr val="380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085;p27">
                <a:extLst>
                  <a:ext uri="{FF2B5EF4-FFF2-40B4-BE49-F238E27FC236}">
                    <a16:creationId xmlns:a16="http://schemas.microsoft.com/office/drawing/2014/main" id="{ED6EBF90-E923-84DA-391F-F59030E7AAF0}"/>
                  </a:ext>
                </a:extLst>
              </p:cNvPr>
              <p:cNvSpPr/>
              <p:nvPr/>
            </p:nvSpPr>
            <p:spPr>
              <a:xfrm>
                <a:off x="1782475" y="3782099"/>
                <a:ext cx="30734" cy="11497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06" extrusionOk="0">
                    <a:moveTo>
                      <a:pt x="493" y="1"/>
                    </a:moveTo>
                    <a:cubicBezTo>
                      <a:pt x="464" y="1"/>
                      <a:pt x="435" y="3"/>
                      <a:pt x="407" y="8"/>
                    </a:cubicBezTo>
                    <a:cubicBezTo>
                      <a:pt x="254" y="26"/>
                      <a:pt x="114" y="107"/>
                      <a:pt x="23" y="234"/>
                    </a:cubicBezTo>
                    <a:cubicBezTo>
                      <a:pt x="1" y="261"/>
                      <a:pt x="23" y="306"/>
                      <a:pt x="60" y="306"/>
                    </a:cubicBezTo>
                    <a:cubicBezTo>
                      <a:pt x="78" y="306"/>
                      <a:pt x="91" y="297"/>
                      <a:pt x="100" y="283"/>
                    </a:cubicBezTo>
                    <a:cubicBezTo>
                      <a:pt x="177" y="179"/>
                      <a:pt x="294" y="112"/>
                      <a:pt x="421" y="98"/>
                    </a:cubicBezTo>
                    <a:cubicBezTo>
                      <a:pt x="443" y="95"/>
                      <a:pt x="465" y="93"/>
                      <a:pt x="487" y="93"/>
                    </a:cubicBezTo>
                    <a:cubicBezTo>
                      <a:pt x="575" y="93"/>
                      <a:pt x="664" y="121"/>
                      <a:pt x="732" y="175"/>
                    </a:cubicBezTo>
                    <a:cubicBezTo>
                      <a:pt x="742" y="183"/>
                      <a:pt x="753" y="186"/>
                      <a:pt x="763" y="186"/>
                    </a:cubicBezTo>
                    <a:cubicBezTo>
                      <a:pt x="777" y="186"/>
                      <a:pt x="790" y="181"/>
                      <a:pt x="800" y="170"/>
                    </a:cubicBezTo>
                    <a:cubicBezTo>
                      <a:pt x="818" y="152"/>
                      <a:pt x="813" y="121"/>
                      <a:pt x="795" y="103"/>
                    </a:cubicBezTo>
                    <a:cubicBezTo>
                      <a:pt x="710" y="35"/>
                      <a:pt x="601" y="1"/>
                      <a:pt x="493" y="1"/>
                    </a:cubicBezTo>
                    <a:close/>
                  </a:path>
                </a:pathLst>
              </a:custGeom>
              <a:solidFill>
                <a:srgbClr val="380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086;p27">
                <a:extLst>
                  <a:ext uri="{FF2B5EF4-FFF2-40B4-BE49-F238E27FC236}">
                    <a16:creationId xmlns:a16="http://schemas.microsoft.com/office/drawing/2014/main" id="{9D560B58-F200-D46E-175C-8016FC36875F}"/>
                  </a:ext>
                </a:extLst>
              </p:cNvPr>
              <p:cNvSpPr/>
              <p:nvPr/>
            </p:nvSpPr>
            <p:spPr>
              <a:xfrm>
                <a:off x="1925435" y="3790215"/>
                <a:ext cx="29382" cy="14090"/>
              </a:xfrm>
              <a:custGeom>
                <a:avLst/>
                <a:gdLst/>
                <a:ahLst/>
                <a:cxnLst/>
                <a:rect l="l" t="t" r="r" b="b"/>
                <a:pathLst>
                  <a:path w="782" h="375" extrusionOk="0">
                    <a:moveTo>
                      <a:pt x="268" y="0"/>
                    </a:moveTo>
                    <a:cubicBezTo>
                      <a:pt x="185" y="0"/>
                      <a:pt x="102" y="22"/>
                      <a:pt x="28" y="63"/>
                    </a:cubicBezTo>
                    <a:cubicBezTo>
                      <a:pt x="5" y="76"/>
                      <a:pt x="1" y="103"/>
                      <a:pt x="14" y="126"/>
                    </a:cubicBezTo>
                    <a:cubicBezTo>
                      <a:pt x="24" y="141"/>
                      <a:pt x="39" y="150"/>
                      <a:pt x="55" y="150"/>
                    </a:cubicBezTo>
                    <a:cubicBezTo>
                      <a:pt x="63" y="150"/>
                      <a:pt x="70" y="148"/>
                      <a:pt x="78" y="144"/>
                    </a:cubicBezTo>
                    <a:cubicBezTo>
                      <a:pt x="138" y="111"/>
                      <a:pt x="205" y="93"/>
                      <a:pt x="271" y="93"/>
                    </a:cubicBezTo>
                    <a:cubicBezTo>
                      <a:pt x="314" y="93"/>
                      <a:pt x="357" y="101"/>
                      <a:pt x="398" y="117"/>
                    </a:cubicBezTo>
                    <a:cubicBezTo>
                      <a:pt x="524" y="149"/>
                      <a:pt x="628" y="234"/>
                      <a:pt x="691" y="347"/>
                    </a:cubicBezTo>
                    <a:cubicBezTo>
                      <a:pt x="696" y="361"/>
                      <a:pt x="714" y="370"/>
                      <a:pt x="732" y="374"/>
                    </a:cubicBezTo>
                    <a:cubicBezTo>
                      <a:pt x="737" y="374"/>
                      <a:pt x="746" y="370"/>
                      <a:pt x="750" y="370"/>
                    </a:cubicBezTo>
                    <a:cubicBezTo>
                      <a:pt x="773" y="356"/>
                      <a:pt x="782" y="329"/>
                      <a:pt x="773" y="307"/>
                    </a:cubicBezTo>
                    <a:cubicBezTo>
                      <a:pt x="701" y="167"/>
                      <a:pt x="574" y="67"/>
                      <a:pt x="425" y="27"/>
                    </a:cubicBezTo>
                    <a:cubicBezTo>
                      <a:pt x="374" y="9"/>
                      <a:pt x="321" y="0"/>
                      <a:pt x="268" y="0"/>
                    </a:cubicBezTo>
                    <a:close/>
                  </a:path>
                </a:pathLst>
              </a:custGeom>
              <a:solidFill>
                <a:srgbClr val="380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087;p27">
                <a:extLst>
                  <a:ext uri="{FF2B5EF4-FFF2-40B4-BE49-F238E27FC236}">
                    <a16:creationId xmlns:a16="http://schemas.microsoft.com/office/drawing/2014/main" id="{6AAC5304-B65E-CF84-0FC0-8A893A95F6E4}"/>
                  </a:ext>
                </a:extLst>
              </p:cNvPr>
              <p:cNvSpPr/>
              <p:nvPr/>
            </p:nvSpPr>
            <p:spPr>
              <a:xfrm>
                <a:off x="1750426" y="3825833"/>
                <a:ext cx="73868" cy="62483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1663" extrusionOk="0">
                    <a:moveTo>
                      <a:pt x="876" y="1"/>
                    </a:moveTo>
                    <a:cubicBezTo>
                      <a:pt x="851" y="1"/>
                      <a:pt x="826" y="2"/>
                      <a:pt x="800" y="4"/>
                    </a:cubicBezTo>
                    <a:cubicBezTo>
                      <a:pt x="339" y="40"/>
                      <a:pt x="1" y="442"/>
                      <a:pt x="41" y="902"/>
                    </a:cubicBezTo>
                    <a:cubicBezTo>
                      <a:pt x="79" y="1373"/>
                      <a:pt x="471" y="1662"/>
                      <a:pt x="874" y="1662"/>
                    </a:cubicBezTo>
                    <a:cubicBezTo>
                      <a:pt x="1101" y="1662"/>
                      <a:pt x="1331" y="1570"/>
                      <a:pt x="1504" y="1367"/>
                    </a:cubicBezTo>
                    <a:cubicBezTo>
                      <a:pt x="1966" y="823"/>
                      <a:pt x="1570" y="1"/>
                      <a:pt x="876" y="1"/>
                    </a:cubicBezTo>
                    <a:close/>
                  </a:path>
                </a:pathLst>
              </a:custGeom>
              <a:solidFill>
                <a:srgbClr val="DB6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088;p27">
                <a:extLst>
                  <a:ext uri="{FF2B5EF4-FFF2-40B4-BE49-F238E27FC236}">
                    <a16:creationId xmlns:a16="http://schemas.microsoft.com/office/drawing/2014/main" id="{F6C74B0F-B9AF-AB64-ED11-CAB9EA8D317C}"/>
                  </a:ext>
                </a:extLst>
              </p:cNvPr>
              <p:cNvSpPr/>
              <p:nvPr/>
            </p:nvSpPr>
            <p:spPr>
              <a:xfrm>
                <a:off x="1927164" y="3833798"/>
                <a:ext cx="65301" cy="62521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664" extrusionOk="0">
                    <a:moveTo>
                      <a:pt x="872" y="0"/>
                    </a:moveTo>
                    <a:cubicBezTo>
                      <a:pt x="845" y="0"/>
                      <a:pt x="818" y="1"/>
                      <a:pt x="790" y="4"/>
                    </a:cubicBezTo>
                    <a:cubicBezTo>
                      <a:pt x="334" y="45"/>
                      <a:pt x="0" y="451"/>
                      <a:pt x="41" y="907"/>
                    </a:cubicBezTo>
                    <a:cubicBezTo>
                      <a:pt x="79" y="1342"/>
                      <a:pt x="444" y="1664"/>
                      <a:pt x="872" y="1664"/>
                    </a:cubicBezTo>
                    <a:cubicBezTo>
                      <a:pt x="897" y="1664"/>
                      <a:pt x="922" y="1663"/>
                      <a:pt x="948" y="1661"/>
                    </a:cubicBezTo>
                    <a:cubicBezTo>
                      <a:pt x="1404" y="1615"/>
                      <a:pt x="1738" y="1209"/>
                      <a:pt x="1697" y="753"/>
                    </a:cubicBezTo>
                    <a:cubicBezTo>
                      <a:pt x="1655" y="325"/>
                      <a:pt x="1297" y="0"/>
                      <a:pt x="872" y="0"/>
                    </a:cubicBezTo>
                    <a:close/>
                  </a:path>
                </a:pathLst>
              </a:custGeom>
              <a:solidFill>
                <a:srgbClr val="DB6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089;p27">
                <a:extLst>
                  <a:ext uri="{FF2B5EF4-FFF2-40B4-BE49-F238E27FC236}">
                    <a16:creationId xmlns:a16="http://schemas.microsoft.com/office/drawing/2014/main" id="{D819F36D-A68B-027C-151A-5A4FB05E71E5}"/>
                  </a:ext>
                </a:extLst>
              </p:cNvPr>
              <p:cNvSpPr/>
              <p:nvPr/>
            </p:nvSpPr>
            <p:spPr>
              <a:xfrm>
                <a:off x="2009897" y="3824969"/>
                <a:ext cx="49070" cy="35130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935" extrusionOk="0">
                    <a:moveTo>
                      <a:pt x="1061" y="0"/>
                    </a:moveTo>
                    <a:cubicBezTo>
                      <a:pt x="864" y="0"/>
                      <a:pt x="655" y="79"/>
                      <a:pt x="479" y="221"/>
                    </a:cubicBezTo>
                    <a:cubicBezTo>
                      <a:pt x="258" y="402"/>
                      <a:pt x="118" y="659"/>
                      <a:pt x="14" y="866"/>
                    </a:cubicBezTo>
                    <a:cubicBezTo>
                      <a:pt x="1" y="894"/>
                      <a:pt x="23" y="930"/>
                      <a:pt x="59" y="934"/>
                    </a:cubicBezTo>
                    <a:cubicBezTo>
                      <a:pt x="77" y="934"/>
                      <a:pt x="91" y="921"/>
                      <a:pt x="100" y="907"/>
                    </a:cubicBezTo>
                    <a:cubicBezTo>
                      <a:pt x="195" y="709"/>
                      <a:pt x="335" y="465"/>
                      <a:pt x="542" y="293"/>
                    </a:cubicBezTo>
                    <a:cubicBezTo>
                      <a:pt x="699" y="164"/>
                      <a:pt x="885" y="94"/>
                      <a:pt x="1059" y="94"/>
                    </a:cubicBezTo>
                    <a:cubicBezTo>
                      <a:pt x="1116" y="94"/>
                      <a:pt x="1171" y="102"/>
                      <a:pt x="1224" y="117"/>
                    </a:cubicBezTo>
                    <a:cubicBezTo>
                      <a:pt x="1228" y="118"/>
                      <a:pt x="1232" y="119"/>
                      <a:pt x="1236" y="119"/>
                    </a:cubicBezTo>
                    <a:cubicBezTo>
                      <a:pt x="1290" y="119"/>
                      <a:pt x="1306" y="40"/>
                      <a:pt x="1251" y="27"/>
                    </a:cubicBezTo>
                    <a:cubicBezTo>
                      <a:pt x="1190" y="9"/>
                      <a:pt x="1126" y="0"/>
                      <a:pt x="1061" y="0"/>
                    </a:cubicBezTo>
                    <a:close/>
                  </a:path>
                </a:pathLst>
              </a:custGeom>
              <a:solidFill>
                <a:srgbClr val="380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090;p27">
                <a:extLst>
                  <a:ext uri="{FF2B5EF4-FFF2-40B4-BE49-F238E27FC236}">
                    <a16:creationId xmlns:a16="http://schemas.microsoft.com/office/drawing/2014/main" id="{2BB20747-0769-07AC-D5A4-14979E857782}"/>
                  </a:ext>
                </a:extLst>
              </p:cNvPr>
              <p:cNvSpPr/>
              <p:nvPr/>
            </p:nvSpPr>
            <p:spPr>
              <a:xfrm>
                <a:off x="2015645" y="3838194"/>
                <a:ext cx="29570" cy="12737"/>
              </a:xfrm>
              <a:custGeom>
                <a:avLst/>
                <a:gdLst/>
                <a:ahLst/>
                <a:cxnLst/>
                <a:rect l="l" t="t" r="r" b="b"/>
                <a:pathLst>
                  <a:path w="787" h="339" extrusionOk="0">
                    <a:moveTo>
                      <a:pt x="457" y="0"/>
                    </a:moveTo>
                    <a:cubicBezTo>
                      <a:pt x="399" y="0"/>
                      <a:pt x="341" y="14"/>
                      <a:pt x="286" y="41"/>
                    </a:cubicBezTo>
                    <a:cubicBezTo>
                      <a:pt x="195" y="86"/>
                      <a:pt x="109" y="149"/>
                      <a:pt x="42" y="221"/>
                    </a:cubicBezTo>
                    <a:cubicBezTo>
                      <a:pt x="0" y="252"/>
                      <a:pt x="33" y="305"/>
                      <a:pt x="71" y="305"/>
                    </a:cubicBezTo>
                    <a:cubicBezTo>
                      <a:pt x="83" y="305"/>
                      <a:pt x="95" y="300"/>
                      <a:pt x="105" y="289"/>
                    </a:cubicBezTo>
                    <a:cubicBezTo>
                      <a:pt x="168" y="221"/>
                      <a:pt x="245" y="167"/>
                      <a:pt x="326" y="126"/>
                    </a:cubicBezTo>
                    <a:cubicBezTo>
                      <a:pt x="368" y="104"/>
                      <a:pt x="412" y="93"/>
                      <a:pt x="457" y="93"/>
                    </a:cubicBezTo>
                    <a:cubicBezTo>
                      <a:pt x="495" y="93"/>
                      <a:pt x="533" y="101"/>
                      <a:pt x="570" y="117"/>
                    </a:cubicBezTo>
                    <a:cubicBezTo>
                      <a:pt x="638" y="149"/>
                      <a:pt x="683" y="217"/>
                      <a:pt x="692" y="298"/>
                    </a:cubicBezTo>
                    <a:cubicBezTo>
                      <a:pt x="692" y="320"/>
                      <a:pt x="710" y="338"/>
                      <a:pt x="737" y="338"/>
                    </a:cubicBezTo>
                    <a:lnTo>
                      <a:pt x="741" y="338"/>
                    </a:lnTo>
                    <a:cubicBezTo>
                      <a:pt x="764" y="338"/>
                      <a:pt x="787" y="316"/>
                      <a:pt x="782" y="289"/>
                    </a:cubicBezTo>
                    <a:cubicBezTo>
                      <a:pt x="777" y="176"/>
                      <a:pt x="710" y="77"/>
                      <a:pt x="606" y="32"/>
                    </a:cubicBezTo>
                    <a:cubicBezTo>
                      <a:pt x="558" y="11"/>
                      <a:pt x="508" y="0"/>
                      <a:pt x="457" y="0"/>
                    </a:cubicBezTo>
                    <a:close/>
                  </a:path>
                </a:pathLst>
              </a:custGeom>
              <a:solidFill>
                <a:srgbClr val="380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091;p27">
                <a:extLst>
                  <a:ext uri="{FF2B5EF4-FFF2-40B4-BE49-F238E27FC236}">
                    <a16:creationId xmlns:a16="http://schemas.microsoft.com/office/drawing/2014/main" id="{EBE67581-22A3-38F9-329A-6DFA2EB1DCE3}"/>
                  </a:ext>
                </a:extLst>
              </p:cNvPr>
              <p:cNvSpPr/>
              <p:nvPr/>
            </p:nvSpPr>
            <p:spPr>
              <a:xfrm>
                <a:off x="1689034" y="3799645"/>
                <a:ext cx="37535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1207" extrusionOk="0">
                    <a:moveTo>
                      <a:pt x="39" y="1"/>
                    </a:moveTo>
                    <a:cubicBezTo>
                      <a:pt x="16" y="1"/>
                      <a:pt x="1" y="22"/>
                      <a:pt x="1" y="46"/>
                    </a:cubicBezTo>
                    <a:cubicBezTo>
                      <a:pt x="1" y="74"/>
                      <a:pt x="19" y="92"/>
                      <a:pt x="46" y="92"/>
                    </a:cubicBezTo>
                    <a:cubicBezTo>
                      <a:pt x="267" y="96"/>
                      <a:pt x="502" y="232"/>
                      <a:pt x="651" y="457"/>
                    </a:cubicBezTo>
                    <a:cubicBezTo>
                      <a:pt x="804" y="678"/>
                      <a:pt x="867" y="954"/>
                      <a:pt x="904" y="1166"/>
                    </a:cubicBezTo>
                    <a:cubicBezTo>
                      <a:pt x="908" y="1188"/>
                      <a:pt x="926" y="1206"/>
                      <a:pt x="949" y="1206"/>
                    </a:cubicBezTo>
                    <a:lnTo>
                      <a:pt x="958" y="1206"/>
                    </a:lnTo>
                    <a:cubicBezTo>
                      <a:pt x="980" y="1202"/>
                      <a:pt x="998" y="1179"/>
                      <a:pt x="994" y="1152"/>
                    </a:cubicBezTo>
                    <a:cubicBezTo>
                      <a:pt x="953" y="927"/>
                      <a:pt x="890" y="642"/>
                      <a:pt x="728" y="403"/>
                    </a:cubicBezTo>
                    <a:cubicBezTo>
                      <a:pt x="561" y="155"/>
                      <a:pt x="299" y="1"/>
                      <a:pt x="46" y="1"/>
                    </a:cubicBezTo>
                    <a:cubicBezTo>
                      <a:pt x="44" y="1"/>
                      <a:pt x="41" y="1"/>
                      <a:pt x="39" y="1"/>
                    </a:cubicBezTo>
                    <a:close/>
                  </a:path>
                </a:pathLst>
              </a:custGeom>
              <a:solidFill>
                <a:srgbClr val="380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092;p27">
                <a:extLst>
                  <a:ext uri="{FF2B5EF4-FFF2-40B4-BE49-F238E27FC236}">
                    <a16:creationId xmlns:a16="http://schemas.microsoft.com/office/drawing/2014/main" id="{682C3245-F293-B027-FEEE-4F31DFB0AE2A}"/>
                  </a:ext>
                </a:extLst>
              </p:cNvPr>
              <p:cNvSpPr/>
              <p:nvPr/>
            </p:nvSpPr>
            <p:spPr>
              <a:xfrm>
                <a:off x="1695158" y="3817605"/>
                <a:ext cx="28367" cy="1570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18" extrusionOk="0">
                    <a:moveTo>
                      <a:pt x="286" y="0"/>
                    </a:moveTo>
                    <a:cubicBezTo>
                      <a:pt x="275" y="0"/>
                      <a:pt x="264" y="1"/>
                      <a:pt x="253" y="2"/>
                    </a:cubicBezTo>
                    <a:cubicBezTo>
                      <a:pt x="140" y="20"/>
                      <a:pt x="50" y="97"/>
                      <a:pt x="9" y="205"/>
                    </a:cubicBezTo>
                    <a:cubicBezTo>
                      <a:pt x="0" y="227"/>
                      <a:pt x="14" y="255"/>
                      <a:pt x="36" y="264"/>
                    </a:cubicBezTo>
                    <a:cubicBezTo>
                      <a:pt x="42" y="266"/>
                      <a:pt x="48" y="266"/>
                      <a:pt x="54" y="266"/>
                    </a:cubicBezTo>
                    <a:cubicBezTo>
                      <a:pt x="74" y="266"/>
                      <a:pt x="93" y="254"/>
                      <a:pt x="100" y="237"/>
                    </a:cubicBezTo>
                    <a:cubicBezTo>
                      <a:pt x="127" y="160"/>
                      <a:pt x="190" y="110"/>
                      <a:pt x="267" y="97"/>
                    </a:cubicBezTo>
                    <a:cubicBezTo>
                      <a:pt x="277" y="95"/>
                      <a:pt x="288" y="95"/>
                      <a:pt x="299" y="95"/>
                    </a:cubicBezTo>
                    <a:cubicBezTo>
                      <a:pt x="373" y="95"/>
                      <a:pt x="442" y="122"/>
                      <a:pt x="497" y="173"/>
                    </a:cubicBezTo>
                    <a:cubicBezTo>
                      <a:pt x="565" y="237"/>
                      <a:pt x="619" y="313"/>
                      <a:pt x="664" y="394"/>
                    </a:cubicBezTo>
                    <a:cubicBezTo>
                      <a:pt x="673" y="408"/>
                      <a:pt x="686" y="417"/>
                      <a:pt x="704" y="417"/>
                    </a:cubicBezTo>
                    <a:cubicBezTo>
                      <a:pt x="714" y="417"/>
                      <a:pt x="718" y="413"/>
                      <a:pt x="727" y="408"/>
                    </a:cubicBezTo>
                    <a:cubicBezTo>
                      <a:pt x="750" y="394"/>
                      <a:pt x="754" y="367"/>
                      <a:pt x="745" y="345"/>
                    </a:cubicBezTo>
                    <a:cubicBezTo>
                      <a:pt x="695" y="255"/>
                      <a:pt x="632" y="173"/>
                      <a:pt x="556" y="106"/>
                    </a:cubicBezTo>
                    <a:cubicBezTo>
                      <a:pt x="482" y="37"/>
                      <a:pt x="384" y="0"/>
                      <a:pt x="286" y="0"/>
                    </a:cubicBezTo>
                    <a:close/>
                  </a:path>
                </a:pathLst>
              </a:custGeom>
              <a:solidFill>
                <a:srgbClr val="380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093;p27">
                <a:extLst>
                  <a:ext uri="{FF2B5EF4-FFF2-40B4-BE49-F238E27FC236}">
                    <a16:creationId xmlns:a16="http://schemas.microsoft.com/office/drawing/2014/main" id="{929815C3-C260-D4F3-56D0-E8328F772C26}"/>
                  </a:ext>
                </a:extLst>
              </p:cNvPr>
              <p:cNvSpPr/>
              <p:nvPr/>
            </p:nvSpPr>
            <p:spPr>
              <a:xfrm>
                <a:off x="1717363" y="3644399"/>
                <a:ext cx="245085" cy="121059"/>
              </a:xfrm>
              <a:custGeom>
                <a:avLst/>
                <a:gdLst/>
                <a:ahLst/>
                <a:cxnLst/>
                <a:rect l="l" t="t" r="r" b="b"/>
                <a:pathLst>
                  <a:path w="6523" h="3222" extrusionOk="0">
                    <a:moveTo>
                      <a:pt x="4116" y="0"/>
                    </a:moveTo>
                    <a:cubicBezTo>
                      <a:pt x="3571" y="0"/>
                      <a:pt x="2962" y="85"/>
                      <a:pt x="2321" y="319"/>
                    </a:cubicBezTo>
                    <a:cubicBezTo>
                      <a:pt x="484" y="992"/>
                      <a:pt x="1" y="3068"/>
                      <a:pt x="1" y="3068"/>
                    </a:cubicBezTo>
                    <a:lnTo>
                      <a:pt x="3702" y="3118"/>
                    </a:lnTo>
                    <a:cubicBezTo>
                      <a:pt x="3837" y="2644"/>
                      <a:pt x="4031" y="2188"/>
                      <a:pt x="4280" y="1764"/>
                    </a:cubicBezTo>
                    <a:lnTo>
                      <a:pt x="4280" y="1764"/>
                    </a:lnTo>
                    <a:cubicBezTo>
                      <a:pt x="4099" y="2202"/>
                      <a:pt x="4004" y="2666"/>
                      <a:pt x="3986" y="3136"/>
                    </a:cubicBezTo>
                    <a:lnTo>
                      <a:pt x="5227" y="3222"/>
                    </a:lnTo>
                    <a:cubicBezTo>
                      <a:pt x="5309" y="2666"/>
                      <a:pt x="5462" y="2125"/>
                      <a:pt x="5679" y="1606"/>
                    </a:cubicBezTo>
                    <a:cubicBezTo>
                      <a:pt x="6026" y="780"/>
                      <a:pt x="6523" y="572"/>
                      <a:pt x="6523" y="572"/>
                    </a:cubicBezTo>
                    <a:cubicBezTo>
                      <a:pt x="6523" y="572"/>
                      <a:pt x="5534" y="0"/>
                      <a:pt x="4116" y="0"/>
                    </a:cubicBezTo>
                    <a:close/>
                  </a:path>
                </a:pathLst>
              </a:custGeom>
              <a:solidFill>
                <a:srgbClr val="380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094;p27">
                <a:extLst>
                  <a:ext uri="{FF2B5EF4-FFF2-40B4-BE49-F238E27FC236}">
                    <a16:creationId xmlns:a16="http://schemas.microsoft.com/office/drawing/2014/main" id="{E8345A3E-6239-4701-F81C-8E5438C2D00B}"/>
                  </a:ext>
                </a:extLst>
              </p:cNvPr>
              <p:cNvSpPr/>
              <p:nvPr/>
            </p:nvSpPr>
            <p:spPr>
              <a:xfrm>
                <a:off x="1929343" y="3665364"/>
                <a:ext cx="124515" cy="177605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4727" extrusionOk="0">
                    <a:moveTo>
                      <a:pt x="845" y="1"/>
                    </a:moveTo>
                    <a:lnTo>
                      <a:pt x="127" y="204"/>
                    </a:lnTo>
                    <a:cubicBezTo>
                      <a:pt x="1" y="876"/>
                      <a:pt x="68" y="1571"/>
                      <a:pt x="312" y="2208"/>
                    </a:cubicBezTo>
                    <a:cubicBezTo>
                      <a:pt x="560" y="2844"/>
                      <a:pt x="962" y="3413"/>
                      <a:pt x="1477" y="3864"/>
                    </a:cubicBezTo>
                    <a:cubicBezTo>
                      <a:pt x="1693" y="4054"/>
                      <a:pt x="1933" y="4225"/>
                      <a:pt x="2167" y="4397"/>
                    </a:cubicBezTo>
                    <a:lnTo>
                      <a:pt x="2212" y="4726"/>
                    </a:lnTo>
                    <a:lnTo>
                      <a:pt x="2632" y="4049"/>
                    </a:lnTo>
                    <a:cubicBezTo>
                      <a:pt x="2632" y="4049"/>
                      <a:pt x="2840" y="4024"/>
                      <a:pt x="2952" y="4024"/>
                    </a:cubicBezTo>
                    <a:cubicBezTo>
                      <a:pt x="2973" y="4024"/>
                      <a:pt x="2990" y="4025"/>
                      <a:pt x="3002" y="4027"/>
                    </a:cubicBezTo>
                    <a:cubicBezTo>
                      <a:pt x="3002" y="4027"/>
                      <a:pt x="3314" y="2655"/>
                      <a:pt x="2641" y="1517"/>
                    </a:cubicBezTo>
                    <a:cubicBezTo>
                      <a:pt x="2221" y="831"/>
                      <a:pt x="1590" y="298"/>
                      <a:pt x="845" y="1"/>
                    </a:cubicBezTo>
                    <a:close/>
                  </a:path>
                </a:pathLst>
              </a:custGeom>
              <a:solidFill>
                <a:srgbClr val="380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095;p27">
                <a:extLst>
                  <a:ext uri="{FF2B5EF4-FFF2-40B4-BE49-F238E27FC236}">
                    <a16:creationId xmlns:a16="http://schemas.microsoft.com/office/drawing/2014/main" id="{9A928DDF-36EC-24A9-CD16-93DB84433BA9}"/>
                  </a:ext>
                </a:extLst>
              </p:cNvPr>
              <p:cNvSpPr/>
              <p:nvPr/>
            </p:nvSpPr>
            <p:spPr>
              <a:xfrm>
                <a:off x="1716198" y="3745580"/>
                <a:ext cx="40052" cy="66503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1770" extrusionOk="0">
                    <a:moveTo>
                      <a:pt x="172" y="1"/>
                    </a:moveTo>
                    <a:cubicBezTo>
                      <a:pt x="172" y="1"/>
                      <a:pt x="32" y="623"/>
                      <a:pt x="9" y="872"/>
                    </a:cubicBezTo>
                    <a:cubicBezTo>
                      <a:pt x="0" y="1039"/>
                      <a:pt x="27" y="1210"/>
                      <a:pt x="81" y="1373"/>
                    </a:cubicBezTo>
                    <a:lnTo>
                      <a:pt x="330" y="1770"/>
                    </a:lnTo>
                    <a:lnTo>
                      <a:pt x="366" y="1309"/>
                    </a:lnTo>
                    <a:cubicBezTo>
                      <a:pt x="713" y="966"/>
                      <a:pt x="957" y="529"/>
                      <a:pt x="1065" y="46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380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096;p27">
                <a:extLst>
                  <a:ext uri="{FF2B5EF4-FFF2-40B4-BE49-F238E27FC236}">
                    <a16:creationId xmlns:a16="http://schemas.microsoft.com/office/drawing/2014/main" id="{46C16301-BA7A-3445-9307-EC48E7142C17}"/>
                  </a:ext>
                </a:extLst>
              </p:cNvPr>
              <p:cNvSpPr/>
              <p:nvPr/>
            </p:nvSpPr>
            <p:spPr>
              <a:xfrm>
                <a:off x="1731452" y="4100708"/>
                <a:ext cx="444708" cy="47044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2521" extrusionOk="0">
                    <a:moveTo>
                      <a:pt x="1928" y="0"/>
                    </a:moveTo>
                    <a:lnTo>
                      <a:pt x="1472" y="10408"/>
                    </a:lnTo>
                    <a:lnTo>
                      <a:pt x="1436" y="11234"/>
                    </a:lnTo>
                    <a:lnTo>
                      <a:pt x="0" y="12521"/>
                    </a:lnTo>
                    <a:lnTo>
                      <a:pt x="3124" y="12047"/>
                    </a:lnTo>
                    <a:lnTo>
                      <a:pt x="3237" y="10449"/>
                    </a:lnTo>
                    <a:lnTo>
                      <a:pt x="3724" y="3615"/>
                    </a:lnTo>
                    <a:lnTo>
                      <a:pt x="5372" y="7727"/>
                    </a:lnTo>
                    <a:lnTo>
                      <a:pt x="9050" y="8802"/>
                    </a:lnTo>
                    <a:lnTo>
                      <a:pt x="10634" y="9267"/>
                    </a:lnTo>
                    <a:lnTo>
                      <a:pt x="11131" y="10788"/>
                    </a:lnTo>
                    <a:lnTo>
                      <a:pt x="11835" y="7813"/>
                    </a:lnTo>
                    <a:lnTo>
                      <a:pt x="9872" y="7118"/>
                    </a:lnTo>
                    <a:lnTo>
                      <a:pt x="6613" y="5972"/>
                    </a:lnTo>
                    <a:lnTo>
                      <a:pt x="5480" y="343"/>
                    </a:lnTo>
                    <a:lnTo>
                      <a:pt x="192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097;p27">
                <a:extLst>
                  <a:ext uri="{FF2B5EF4-FFF2-40B4-BE49-F238E27FC236}">
                    <a16:creationId xmlns:a16="http://schemas.microsoft.com/office/drawing/2014/main" id="{035B729F-CFF6-2688-979E-25EB0A31076E}"/>
                  </a:ext>
                </a:extLst>
              </p:cNvPr>
              <p:cNvSpPr/>
              <p:nvPr/>
            </p:nvSpPr>
            <p:spPr>
              <a:xfrm>
                <a:off x="1838945" y="4151242"/>
                <a:ext cx="96561" cy="241516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6428" extrusionOk="0">
                    <a:moveTo>
                      <a:pt x="53" y="0"/>
                    </a:moveTo>
                    <a:cubicBezTo>
                      <a:pt x="40" y="0"/>
                      <a:pt x="28" y="5"/>
                      <a:pt x="19" y="14"/>
                    </a:cubicBezTo>
                    <a:cubicBezTo>
                      <a:pt x="1" y="32"/>
                      <a:pt x="1" y="63"/>
                      <a:pt x="19" y="81"/>
                    </a:cubicBezTo>
                    <a:lnTo>
                      <a:pt x="583" y="605"/>
                    </a:lnTo>
                    <a:lnTo>
                      <a:pt x="818" y="2279"/>
                    </a:lnTo>
                    <a:cubicBezTo>
                      <a:pt x="818" y="2284"/>
                      <a:pt x="818" y="2284"/>
                      <a:pt x="818" y="2289"/>
                    </a:cubicBezTo>
                    <a:lnTo>
                      <a:pt x="2465" y="6400"/>
                    </a:lnTo>
                    <a:cubicBezTo>
                      <a:pt x="2474" y="6414"/>
                      <a:pt x="2492" y="6428"/>
                      <a:pt x="2511" y="6428"/>
                    </a:cubicBezTo>
                    <a:lnTo>
                      <a:pt x="2533" y="6428"/>
                    </a:lnTo>
                    <a:cubicBezTo>
                      <a:pt x="2556" y="6418"/>
                      <a:pt x="2569" y="6391"/>
                      <a:pt x="2560" y="6364"/>
                    </a:cubicBezTo>
                    <a:lnTo>
                      <a:pt x="913" y="2261"/>
                    </a:lnTo>
                    <a:lnTo>
                      <a:pt x="678" y="578"/>
                    </a:lnTo>
                    <a:cubicBezTo>
                      <a:pt x="678" y="564"/>
                      <a:pt x="669" y="555"/>
                      <a:pt x="664" y="551"/>
                    </a:cubicBezTo>
                    <a:lnTo>
                      <a:pt x="87" y="14"/>
                    </a:lnTo>
                    <a:cubicBezTo>
                      <a:pt x="78" y="5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rgbClr val="380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098;p27">
                <a:extLst>
                  <a:ext uri="{FF2B5EF4-FFF2-40B4-BE49-F238E27FC236}">
                    <a16:creationId xmlns:a16="http://schemas.microsoft.com/office/drawing/2014/main" id="{169F07F8-FE92-6219-947B-897AE11CD56A}"/>
                  </a:ext>
                </a:extLst>
              </p:cNvPr>
              <p:cNvSpPr/>
              <p:nvPr/>
            </p:nvSpPr>
            <p:spPr>
              <a:xfrm>
                <a:off x="1843191" y="4103714"/>
                <a:ext cx="22769" cy="37873"/>
              </a:xfrm>
              <a:custGeom>
                <a:avLst/>
                <a:gdLst/>
                <a:ahLst/>
                <a:cxnLst/>
                <a:rect l="l" t="t" r="r" b="b"/>
                <a:pathLst>
                  <a:path w="606" h="1008" extrusionOk="0">
                    <a:moveTo>
                      <a:pt x="126" y="1"/>
                    </a:moveTo>
                    <a:cubicBezTo>
                      <a:pt x="105" y="1"/>
                      <a:pt x="86" y="21"/>
                      <a:pt x="82" y="42"/>
                    </a:cubicBezTo>
                    <a:lnTo>
                      <a:pt x="14" y="728"/>
                    </a:lnTo>
                    <a:cubicBezTo>
                      <a:pt x="1" y="859"/>
                      <a:pt x="96" y="981"/>
                      <a:pt x="231" y="1003"/>
                    </a:cubicBezTo>
                    <a:cubicBezTo>
                      <a:pt x="245" y="1003"/>
                      <a:pt x="258" y="1003"/>
                      <a:pt x="272" y="1008"/>
                    </a:cubicBezTo>
                    <a:cubicBezTo>
                      <a:pt x="398" y="1008"/>
                      <a:pt x="506" y="909"/>
                      <a:pt x="520" y="782"/>
                    </a:cubicBezTo>
                    <a:lnTo>
                      <a:pt x="606" y="96"/>
                    </a:lnTo>
                    <a:cubicBezTo>
                      <a:pt x="606" y="69"/>
                      <a:pt x="588" y="46"/>
                      <a:pt x="565" y="46"/>
                    </a:cubicBezTo>
                    <a:cubicBezTo>
                      <a:pt x="562" y="46"/>
                      <a:pt x="559" y="46"/>
                      <a:pt x="557" y="46"/>
                    </a:cubicBezTo>
                    <a:cubicBezTo>
                      <a:pt x="533" y="46"/>
                      <a:pt x="515" y="63"/>
                      <a:pt x="511" y="87"/>
                    </a:cubicBezTo>
                    <a:lnTo>
                      <a:pt x="430" y="769"/>
                    </a:lnTo>
                    <a:cubicBezTo>
                      <a:pt x="425" y="814"/>
                      <a:pt x="402" y="854"/>
                      <a:pt x="366" y="881"/>
                    </a:cubicBezTo>
                    <a:cubicBezTo>
                      <a:pt x="336" y="903"/>
                      <a:pt x="303" y="913"/>
                      <a:pt x="270" y="913"/>
                    </a:cubicBezTo>
                    <a:cubicBezTo>
                      <a:pt x="181" y="913"/>
                      <a:pt x="99" y="840"/>
                      <a:pt x="109" y="737"/>
                    </a:cubicBezTo>
                    <a:lnTo>
                      <a:pt x="177" y="51"/>
                    </a:lnTo>
                    <a:cubicBezTo>
                      <a:pt x="177" y="28"/>
                      <a:pt x="159" y="6"/>
                      <a:pt x="132" y="1"/>
                    </a:cubicBezTo>
                    <a:cubicBezTo>
                      <a:pt x="130" y="1"/>
                      <a:pt x="128" y="1"/>
                      <a:pt x="126" y="1"/>
                    </a:cubicBezTo>
                    <a:close/>
                  </a:path>
                </a:pathLst>
              </a:custGeom>
              <a:solidFill>
                <a:srgbClr val="380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099;p27">
                <a:extLst>
                  <a:ext uri="{FF2B5EF4-FFF2-40B4-BE49-F238E27FC236}">
                    <a16:creationId xmlns:a16="http://schemas.microsoft.com/office/drawing/2014/main" id="{EDB66DD0-8868-E995-CCD0-84C616DD03EB}"/>
                  </a:ext>
                </a:extLst>
              </p:cNvPr>
              <p:cNvSpPr/>
              <p:nvPr/>
            </p:nvSpPr>
            <p:spPr>
              <a:xfrm>
                <a:off x="1731452" y="4491755"/>
                <a:ext cx="121622" cy="79391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2113" extrusionOk="0">
                    <a:moveTo>
                      <a:pt x="1467" y="0"/>
                    </a:moveTo>
                    <a:lnTo>
                      <a:pt x="1440" y="619"/>
                    </a:lnTo>
                    <a:lnTo>
                      <a:pt x="1431" y="826"/>
                    </a:lnTo>
                    <a:lnTo>
                      <a:pt x="0" y="2113"/>
                    </a:lnTo>
                    <a:lnTo>
                      <a:pt x="3124" y="1639"/>
                    </a:lnTo>
                    <a:lnTo>
                      <a:pt x="3191" y="718"/>
                    </a:lnTo>
                    <a:lnTo>
                      <a:pt x="3237" y="41"/>
                    </a:lnTo>
                    <a:lnTo>
                      <a:pt x="3237" y="41"/>
                    </a:lnTo>
                    <a:cubicBezTo>
                      <a:pt x="2926" y="48"/>
                      <a:pt x="2618" y="104"/>
                      <a:pt x="2301" y="104"/>
                    </a:cubicBezTo>
                    <a:cubicBezTo>
                      <a:pt x="2231" y="104"/>
                      <a:pt x="2161" y="102"/>
                      <a:pt x="2090" y="95"/>
                    </a:cubicBezTo>
                    <a:cubicBezTo>
                      <a:pt x="1878" y="77"/>
                      <a:pt x="1670" y="46"/>
                      <a:pt x="1467" y="0"/>
                    </a:cubicBezTo>
                    <a:close/>
                  </a:path>
                </a:pathLst>
              </a:custGeom>
              <a:solidFill>
                <a:srgbClr val="FF96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100;p27">
                <a:extLst>
                  <a:ext uri="{FF2B5EF4-FFF2-40B4-BE49-F238E27FC236}">
                    <a16:creationId xmlns:a16="http://schemas.microsoft.com/office/drawing/2014/main" id="{3F3A5DC6-0B3E-DB2A-B38D-D2D30B1183D4}"/>
                  </a:ext>
                </a:extLst>
              </p:cNvPr>
              <p:cNvSpPr/>
              <p:nvPr/>
            </p:nvSpPr>
            <p:spPr>
              <a:xfrm>
                <a:off x="2071477" y="4368144"/>
                <a:ext cx="104677" cy="137891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3670" extrusionOk="0">
                    <a:moveTo>
                      <a:pt x="822" y="0"/>
                    </a:moveTo>
                    <a:cubicBezTo>
                      <a:pt x="677" y="456"/>
                      <a:pt x="506" y="903"/>
                      <a:pt x="253" y="1309"/>
                    </a:cubicBezTo>
                    <a:cubicBezTo>
                      <a:pt x="172" y="1435"/>
                      <a:pt x="86" y="1562"/>
                      <a:pt x="0" y="1684"/>
                    </a:cubicBezTo>
                    <a:lnTo>
                      <a:pt x="1255" y="2054"/>
                    </a:lnTo>
                    <a:lnTo>
                      <a:pt x="1584" y="2149"/>
                    </a:lnTo>
                    <a:lnTo>
                      <a:pt x="2081" y="3670"/>
                    </a:lnTo>
                    <a:lnTo>
                      <a:pt x="2785" y="695"/>
                    </a:lnTo>
                    <a:lnTo>
                      <a:pt x="1774" y="339"/>
                    </a:lnTo>
                    <a:lnTo>
                      <a:pt x="822" y="0"/>
                    </a:lnTo>
                    <a:close/>
                  </a:path>
                </a:pathLst>
              </a:custGeom>
              <a:solidFill>
                <a:srgbClr val="FF96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101;p27">
                <a:extLst>
                  <a:ext uri="{FF2B5EF4-FFF2-40B4-BE49-F238E27FC236}">
                    <a16:creationId xmlns:a16="http://schemas.microsoft.com/office/drawing/2014/main" id="{5E045D21-0F84-23AC-198A-4CBA79543842}"/>
                  </a:ext>
                </a:extLst>
              </p:cNvPr>
              <p:cNvSpPr/>
              <p:nvPr/>
            </p:nvSpPr>
            <p:spPr>
              <a:xfrm>
                <a:off x="1731452" y="4514975"/>
                <a:ext cx="119931" cy="56171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1495" extrusionOk="0">
                    <a:moveTo>
                      <a:pt x="1445" y="1"/>
                    </a:moveTo>
                    <a:lnTo>
                      <a:pt x="1436" y="208"/>
                    </a:lnTo>
                    <a:lnTo>
                      <a:pt x="0" y="1495"/>
                    </a:lnTo>
                    <a:lnTo>
                      <a:pt x="3124" y="1021"/>
                    </a:lnTo>
                    <a:lnTo>
                      <a:pt x="3191" y="100"/>
                    </a:lnTo>
                    <a:lnTo>
                      <a:pt x="3191" y="100"/>
                    </a:lnTo>
                    <a:cubicBezTo>
                      <a:pt x="3028" y="155"/>
                      <a:pt x="2852" y="177"/>
                      <a:pt x="2672" y="177"/>
                    </a:cubicBezTo>
                    <a:cubicBezTo>
                      <a:pt x="2470" y="177"/>
                      <a:pt x="2264" y="150"/>
                      <a:pt x="2068" y="114"/>
                    </a:cubicBezTo>
                    <a:cubicBezTo>
                      <a:pt x="1864" y="78"/>
                      <a:pt x="1652" y="32"/>
                      <a:pt x="14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102;p27">
                <a:extLst>
                  <a:ext uri="{FF2B5EF4-FFF2-40B4-BE49-F238E27FC236}">
                    <a16:creationId xmlns:a16="http://schemas.microsoft.com/office/drawing/2014/main" id="{1B311DD7-322D-6F4B-CB55-47BB650E2A8F}"/>
                  </a:ext>
                </a:extLst>
              </p:cNvPr>
              <p:cNvSpPr/>
              <p:nvPr/>
            </p:nvSpPr>
            <p:spPr>
              <a:xfrm>
                <a:off x="2118592" y="4380843"/>
                <a:ext cx="57561" cy="125192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3332" extrusionOk="0">
                    <a:moveTo>
                      <a:pt x="520" y="1"/>
                    </a:moveTo>
                    <a:cubicBezTo>
                      <a:pt x="466" y="461"/>
                      <a:pt x="344" y="912"/>
                      <a:pt x="168" y="1341"/>
                    </a:cubicBezTo>
                    <a:cubicBezTo>
                      <a:pt x="114" y="1467"/>
                      <a:pt x="55" y="1594"/>
                      <a:pt x="1" y="1716"/>
                    </a:cubicBezTo>
                    <a:lnTo>
                      <a:pt x="330" y="1811"/>
                    </a:lnTo>
                    <a:lnTo>
                      <a:pt x="827" y="3332"/>
                    </a:lnTo>
                    <a:lnTo>
                      <a:pt x="1531" y="357"/>
                    </a:ln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103;p27">
                <a:extLst>
                  <a:ext uri="{FF2B5EF4-FFF2-40B4-BE49-F238E27FC236}">
                    <a16:creationId xmlns:a16="http://schemas.microsoft.com/office/drawing/2014/main" id="{1BF1B0B6-D5FA-ECE1-E7C1-4D2815620F1A}"/>
                  </a:ext>
                </a:extLst>
              </p:cNvPr>
              <p:cNvSpPr/>
              <p:nvPr/>
            </p:nvSpPr>
            <p:spPr>
              <a:xfrm>
                <a:off x="1813171" y="3944485"/>
                <a:ext cx="112154" cy="77888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2073" extrusionOk="0">
                    <a:moveTo>
                      <a:pt x="434" y="1"/>
                    </a:moveTo>
                    <a:cubicBezTo>
                      <a:pt x="415" y="1"/>
                      <a:pt x="396" y="12"/>
                      <a:pt x="389" y="37"/>
                    </a:cubicBezTo>
                    <a:cubicBezTo>
                      <a:pt x="375" y="91"/>
                      <a:pt x="1" y="1414"/>
                      <a:pt x="267" y="1892"/>
                    </a:cubicBezTo>
                    <a:cubicBezTo>
                      <a:pt x="308" y="1969"/>
                      <a:pt x="380" y="2032"/>
                      <a:pt x="466" y="2055"/>
                    </a:cubicBezTo>
                    <a:cubicBezTo>
                      <a:pt x="502" y="2064"/>
                      <a:pt x="538" y="2073"/>
                      <a:pt x="574" y="2073"/>
                    </a:cubicBezTo>
                    <a:cubicBezTo>
                      <a:pt x="646" y="2068"/>
                      <a:pt x="719" y="2050"/>
                      <a:pt x="782" y="2014"/>
                    </a:cubicBezTo>
                    <a:cubicBezTo>
                      <a:pt x="1080" y="1843"/>
                      <a:pt x="1269" y="1328"/>
                      <a:pt x="1350" y="1071"/>
                    </a:cubicBezTo>
                    <a:cubicBezTo>
                      <a:pt x="1441" y="1323"/>
                      <a:pt x="1662" y="1820"/>
                      <a:pt x="1978" y="1951"/>
                    </a:cubicBezTo>
                    <a:cubicBezTo>
                      <a:pt x="2029" y="1972"/>
                      <a:pt x="2084" y="1982"/>
                      <a:pt x="2139" y="1982"/>
                    </a:cubicBezTo>
                    <a:cubicBezTo>
                      <a:pt x="2213" y="1982"/>
                      <a:pt x="2287" y="1963"/>
                      <a:pt x="2352" y="1924"/>
                    </a:cubicBezTo>
                    <a:cubicBezTo>
                      <a:pt x="2984" y="1581"/>
                      <a:pt x="2384" y="195"/>
                      <a:pt x="2361" y="141"/>
                    </a:cubicBezTo>
                    <a:cubicBezTo>
                      <a:pt x="2352" y="120"/>
                      <a:pt x="2335" y="111"/>
                      <a:pt x="2318" y="111"/>
                    </a:cubicBezTo>
                    <a:cubicBezTo>
                      <a:pt x="2287" y="111"/>
                      <a:pt x="2258" y="139"/>
                      <a:pt x="2276" y="177"/>
                    </a:cubicBezTo>
                    <a:cubicBezTo>
                      <a:pt x="2280" y="191"/>
                      <a:pt x="2863" y="1540"/>
                      <a:pt x="2307" y="1843"/>
                    </a:cubicBezTo>
                    <a:cubicBezTo>
                      <a:pt x="2257" y="1874"/>
                      <a:pt x="2198" y="1890"/>
                      <a:pt x="2139" y="1890"/>
                    </a:cubicBezTo>
                    <a:cubicBezTo>
                      <a:pt x="2096" y="1890"/>
                      <a:pt x="2053" y="1882"/>
                      <a:pt x="2014" y="1865"/>
                    </a:cubicBezTo>
                    <a:cubicBezTo>
                      <a:pt x="1639" y="1707"/>
                      <a:pt x="1396" y="908"/>
                      <a:pt x="1396" y="899"/>
                    </a:cubicBezTo>
                    <a:cubicBezTo>
                      <a:pt x="1389" y="877"/>
                      <a:pt x="1368" y="865"/>
                      <a:pt x="1349" y="865"/>
                    </a:cubicBezTo>
                    <a:cubicBezTo>
                      <a:pt x="1329" y="865"/>
                      <a:pt x="1310" y="877"/>
                      <a:pt x="1305" y="899"/>
                    </a:cubicBezTo>
                    <a:cubicBezTo>
                      <a:pt x="1301" y="908"/>
                      <a:pt x="1093" y="1725"/>
                      <a:pt x="737" y="1933"/>
                    </a:cubicBezTo>
                    <a:cubicBezTo>
                      <a:pt x="690" y="1962"/>
                      <a:pt x="635" y="1976"/>
                      <a:pt x="580" y="1976"/>
                    </a:cubicBezTo>
                    <a:cubicBezTo>
                      <a:pt x="551" y="1976"/>
                      <a:pt x="521" y="1972"/>
                      <a:pt x="493" y="1964"/>
                    </a:cubicBezTo>
                    <a:cubicBezTo>
                      <a:pt x="430" y="1946"/>
                      <a:pt x="380" y="1901"/>
                      <a:pt x="348" y="1847"/>
                    </a:cubicBezTo>
                    <a:cubicBezTo>
                      <a:pt x="105" y="1405"/>
                      <a:pt x="479" y="73"/>
                      <a:pt x="479" y="60"/>
                    </a:cubicBezTo>
                    <a:cubicBezTo>
                      <a:pt x="490" y="25"/>
                      <a:pt x="462" y="1"/>
                      <a:pt x="434" y="1"/>
                    </a:cubicBezTo>
                    <a:close/>
                  </a:path>
                </a:pathLst>
              </a:custGeom>
              <a:solidFill>
                <a:srgbClr val="380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0" name="Google Shape;2134;p52">
            <a:extLst>
              <a:ext uri="{FF2B5EF4-FFF2-40B4-BE49-F238E27FC236}">
                <a16:creationId xmlns:a16="http://schemas.microsoft.com/office/drawing/2014/main" id="{51D312D6-6ACA-D1DA-928B-A9DB46CF0411}"/>
              </a:ext>
            </a:extLst>
          </p:cNvPr>
          <p:cNvGrpSpPr/>
          <p:nvPr/>
        </p:nvGrpSpPr>
        <p:grpSpPr>
          <a:xfrm flipH="1">
            <a:off x="8099219" y="5123724"/>
            <a:ext cx="1396107" cy="1271240"/>
            <a:chOff x="1998362" y="1779711"/>
            <a:chExt cx="477953" cy="491893"/>
          </a:xfrm>
        </p:grpSpPr>
        <p:sp>
          <p:nvSpPr>
            <p:cNvPr id="81" name="Google Shape;2135;p52">
              <a:extLst>
                <a:ext uri="{FF2B5EF4-FFF2-40B4-BE49-F238E27FC236}">
                  <a16:creationId xmlns:a16="http://schemas.microsoft.com/office/drawing/2014/main" id="{DDB2FC55-6CAA-7B45-3C40-98D16C29AB2D}"/>
                </a:ext>
              </a:extLst>
            </p:cNvPr>
            <p:cNvSpPr/>
            <p:nvPr/>
          </p:nvSpPr>
          <p:spPr>
            <a:xfrm>
              <a:off x="2395044" y="1899415"/>
              <a:ext cx="11234" cy="29795"/>
            </a:xfrm>
            <a:custGeom>
              <a:avLst/>
              <a:gdLst/>
              <a:ahLst/>
              <a:cxnLst/>
              <a:rect l="l" t="t" r="r" b="b"/>
              <a:pathLst>
                <a:path w="299" h="793" extrusionOk="0">
                  <a:moveTo>
                    <a:pt x="266" y="0"/>
                  </a:moveTo>
                  <a:cubicBezTo>
                    <a:pt x="256" y="0"/>
                    <a:pt x="248" y="6"/>
                    <a:pt x="248" y="16"/>
                  </a:cubicBezTo>
                  <a:lnTo>
                    <a:pt x="5" y="760"/>
                  </a:lnTo>
                  <a:cubicBezTo>
                    <a:pt x="0" y="774"/>
                    <a:pt x="9" y="788"/>
                    <a:pt x="23" y="792"/>
                  </a:cubicBezTo>
                  <a:lnTo>
                    <a:pt x="32" y="792"/>
                  </a:lnTo>
                  <a:cubicBezTo>
                    <a:pt x="41" y="792"/>
                    <a:pt x="50" y="783"/>
                    <a:pt x="54" y="774"/>
                  </a:cubicBezTo>
                  <a:lnTo>
                    <a:pt x="294" y="29"/>
                  </a:lnTo>
                  <a:cubicBezTo>
                    <a:pt x="298" y="20"/>
                    <a:pt x="289" y="2"/>
                    <a:pt x="276" y="2"/>
                  </a:cubicBezTo>
                  <a:cubicBezTo>
                    <a:pt x="272" y="1"/>
                    <a:pt x="269" y="0"/>
                    <a:pt x="266" y="0"/>
                  </a:cubicBezTo>
                  <a:close/>
                </a:path>
              </a:pathLst>
            </a:custGeom>
            <a:solidFill>
              <a:srgbClr val="380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36;p52">
              <a:extLst>
                <a:ext uri="{FF2B5EF4-FFF2-40B4-BE49-F238E27FC236}">
                  <a16:creationId xmlns:a16="http://schemas.microsoft.com/office/drawing/2014/main" id="{E6636882-E5F1-CE50-5B3D-299339CF94BD}"/>
                </a:ext>
              </a:extLst>
            </p:cNvPr>
            <p:cNvSpPr/>
            <p:nvPr/>
          </p:nvSpPr>
          <p:spPr>
            <a:xfrm>
              <a:off x="2373328" y="1889421"/>
              <a:ext cx="63986" cy="20252"/>
            </a:xfrm>
            <a:custGeom>
              <a:avLst/>
              <a:gdLst/>
              <a:ahLst/>
              <a:cxnLst/>
              <a:rect l="l" t="t" r="r" b="b"/>
              <a:pathLst>
                <a:path w="1703" h="539" extrusionOk="0">
                  <a:moveTo>
                    <a:pt x="29" y="1"/>
                  </a:moveTo>
                  <a:cubicBezTo>
                    <a:pt x="18" y="1"/>
                    <a:pt x="9" y="9"/>
                    <a:pt x="5" y="20"/>
                  </a:cubicBezTo>
                  <a:cubicBezTo>
                    <a:pt x="0" y="33"/>
                    <a:pt x="9" y="47"/>
                    <a:pt x="23" y="47"/>
                  </a:cubicBezTo>
                  <a:lnTo>
                    <a:pt x="1666" y="539"/>
                  </a:lnTo>
                  <a:lnTo>
                    <a:pt x="1675" y="539"/>
                  </a:lnTo>
                  <a:cubicBezTo>
                    <a:pt x="1684" y="539"/>
                    <a:pt x="1693" y="530"/>
                    <a:pt x="1698" y="521"/>
                  </a:cubicBezTo>
                  <a:cubicBezTo>
                    <a:pt x="1702" y="507"/>
                    <a:pt x="1693" y="494"/>
                    <a:pt x="1680" y="489"/>
                  </a:cubicBezTo>
                  <a:lnTo>
                    <a:pt x="37" y="2"/>
                  </a:lnTo>
                  <a:cubicBezTo>
                    <a:pt x="34" y="1"/>
                    <a:pt x="32" y="1"/>
                    <a:pt x="29" y="1"/>
                  </a:cubicBezTo>
                  <a:close/>
                </a:path>
              </a:pathLst>
            </a:custGeom>
            <a:solidFill>
              <a:srgbClr val="380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37;p52">
              <a:extLst>
                <a:ext uri="{FF2B5EF4-FFF2-40B4-BE49-F238E27FC236}">
                  <a16:creationId xmlns:a16="http://schemas.microsoft.com/office/drawing/2014/main" id="{600F5A27-4494-5BBD-8D46-4F59E4BEAA14}"/>
                </a:ext>
              </a:extLst>
            </p:cNvPr>
            <p:cNvSpPr/>
            <p:nvPr/>
          </p:nvSpPr>
          <p:spPr>
            <a:xfrm>
              <a:off x="2325837" y="1911363"/>
              <a:ext cx="150478" cy="65677"/>
            </a:xfrm>
            <a:custGeom>
              <a:avLst/>
              <a:gdLst/>
              <a:ahLst/>
              <a:cxnLst/>
              <a:rect l="l" t="t" r="r" b="b"/>
              <a:pathLst>
                <a:path w="4005" h="1748" extrusionOk="0">
                  <a:moveTo>
                    <a:pt x="190" y="0"/>
                  </a:moveTo>
                  <a:lnTo>
                    <a:pt x="1" y="880"/>
                  </a:lnTo>
                  <a:lnTo>
                    <a:pt x="903" y="1277"/>
                  </a:lnTo>
                  <a:lnTo>
                    <a:pt x="3282" y="1742"/>
                  </a:lnTo>
                  <a:cubicBezTo>
                    <a:pt x="3298" y="1746"/>
                    <a:pt x="3315" y="1747"/>
                    <a:pt x="3331" y="1747"/>
                  </a:cubicBezTo>
                  <a:cubicBezTo>
                    <a:pt x="3422" y="1747"/>
                    <a:pt x="3506" y="1696"/>
                    <a:pt x="3544" y="1611"/>
                  </a:cubicBezTo>
                  <a:lnTo>
                    <a:pt x="3982" y="655"/>
                  </a:lnTo>
                  <a:cubicBezTo>
                    <a:pt x="4005" y="605"/>
                    <a:pt x="3966" y="555"/>
                    <a:pt x="3918" y="555"/>
                  </a:cubicBezTo>
                  <a:cubicBezTo>
                    <a:pt x="3909" y="555"/>
                    <a:pt x="3900" y="556"/>
                    <a:pt x="3891" y="560"/>
                  </a:cubicBezTo>
                  <a:lnTo>
                    <a:pt x="3201" y="871"/>
                  </a:lnTo>
                  <a:lnTo>
                    <a:pt x="1251" y="176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38;p52">
              <a:extLst>
                <a:ext uri="{FF2B5EF4-FFF2-40B4-BE49-F238E27FC236}">
                  <a16:creationId xmlns:a16="http://schemas.microsoft.com/office/drawing/2014/main" id="{AD878119-E550-FB77-D750-1D15F1980198}"/>
                </a:ext>
              </a:extLst>
            </p:cNvPr>
            <p:cNvSpPr/>
            <p:nvPr/>
          </p:nvSpPr>
          <p:spPr>
            <a:xfrm>
              <a:off x="2387756" y="1946793"/>
              <a:ext cx="32914" cy="39376"/>
            </a:xfrm>
            <a:custGeom>
              <a:avLst/>
              <a:gdLst/>
              <a:ahLst/>
              <a:cxnLst/>
              <a:rect l="l" t="t" r="r" b="b"/>
              <a:pathLst>
                <a:path w="876" h="1048" extrusionOk="0">
                  <a:moveTo>
                    <a:pt x="0" y="0"/>
                  </a:moveTo>
                  <a:cubicBezTo>
                    <a:pt x="0" y="0"/>
                    <a:pt x="492" y="1048"/>
                    <a:pt x="682" y="1048"/>
                  </a:cubicBezTo>
                  <a:cubicBezTo>
                    <a:pt x="876" y="1048"/>
                    <a:pt x="713" y="109"/>
                    <a:pt x="713" y="10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39;p52">
              <a:extLst>
                <a:ext uri="{FF2B5EF4-FFF2-40B4-BE49-F238E27FC236}">
                  <a16:creationId xmlns:a16="http://schemas.microsoft.com/office/drawing/2014/main" id="{727E6E2B-56F5-9031-6E2B-5283AABB3425}"/>
                </a:ext>
              </a:extLst>
            </p:cNvPr>
            <p:cNvSpPr/>
            <p:nvPr/>
          </p:nvSpPr>
          <p:spPr>
            <a:xfrm>
              <a:off x="2240549" y="1974784"/>
              <a:ext cx="128235" cy="111816"/>
            </a:xfrm>
            <a:custGeom>
              <a:avLst/>
              <a:gdLst/>
              <a:ahLst/>
              <a:cxnLst/>
              <a:rect l="l" t="t" r="r" b="b"/>
              <a:pathLst>
                <a:path w="3413" h="2976" extrusionOk="0">
                  <a:moveTo>
                    <a:pt x="2559" y="0"/>
                  </a:moveTo>
                  <a:lnTo>
                    <a:pt x="1688" y="1494"/>
                  </a:lnTo>
                  <a:lnTo>
                    <a:pt x="298" y="461"/>
                  </a:lnTo>
                  <a:lnTo>
                    <a:pt x="0" y="1797"/>
                  </a:lnTo>
                  <a:cubicBezTo>
                    <a:pt x="0" y="1797"/>
                    <a:pt x="865" y="2976"/>
                    <a:pt x="1672" y="2976"/>
                  </a:cubicBezTo>
                  <a:cubicBezTo>
                    <a:pt x="1714" y="2976"/>
                    <a:pt x="1755" y="2972"/>
                    <a:pt x="1797" y="2966"/>
                  </a:cubicBezTo>
                  <a:cubicBezTo>
                    <a:pt x="2641" y="2826"/>
                    <a:pt x="3413" y="271"/>
                    <a:pt x="3413" y="271"/>
                  </a:cubicBezTo>
                  <a:lnTo>
                    <a:pt x="2559" y="0"/>
                  </a:lnTo>
                  <a:close/>
                </a:path>
              </a:pathLst>
            </a:custGeom>
            <a:solidFill>
              <a:srgbClr val="FF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40;p52">
              <a:extLst>
                <a:ext uri="{FF2B5EF4-FFF2-40B4-BE49-F238E27FC236}">
                  <a16:creationId xmlns:a16="http://schemas.microsoft.com/office/drawing/2014/main" id="{73692427-194D-AC7C-C25F-3F6B302F6B5B}"/>
                </a:ext>
              </a:extLst>
            </p:cNvPr>
            <p:cNvSpPr/>
            <p:nvPr/>
          </p:nvSpPr>
          <p:spPr>
            <a:xfrm>
              <a:off x="2240549" y="1974784"/>
              <a:ext cx="128235" cy="111816"/>
            </a:xfrm>
            <a:custGeom>
              <a:avLst/>
              <a:gdLst/>
              <a:ahLst/>
              <a:cxnLst/>
              <a:rect l="l" t="t" r="r" b="b"/>
              <a:pathLst>
                <a:path w="3413" h="2976" extrusionOk="0">
                  <a:moveTo>
                    <a:pt x="2559" y="0"/>
                  </a:moveTo>
                  <a:lnTo>
                    <a:pt x="1688" y="1494"/>
                  </a:lnTo>
                  <a:lnTo>
                    <a:pt x="298" y="461"/>
                  </a:lnTo>
                  <a:lnTo>
                    <a:pt x="0" y="1797"/>
                  </a:lnTo>
                  <a:cubicBezTo>
                    <a:pt x="0" y="1797"/>
                    <a:pt x="865" y="2976"/>
                    <a:pt x="1672" y="2976"/>
                  </a:cubicBezTo>
                  <a:cubicBezTo>
                    <a:pt x="1714" y="2976"/>
                    <a:pt x="1755" y="2972"/>
                    <a:pt x="1797" y="2966"/>
                  </a:cubicBezTo>
                  <a:cubicBezTo>
                    <a:pt x="2641" y="2826"/>
                    <a:pt x="3413" y="271"/>
                    <a:pt x="3413" y="271"/>
                  </a:cubicBezTo>
                  <a:lnTo>
                    <a:pt x="2559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141;p52">
              <a:extLst>
                <a:ext uri="{FF2B5EF4-FFF2-40B4-BE49-F238E27FC236}">
                  <a16:creationId xmlns:a16="http://schemas.microsoft.com/office/drawing/2014/main" id="{2B1238E5-64F3-79AE-03BF-EAD40BD6F78F}"/>
                </a:ext>
              </a:extLst>
            </p:cNvPr>
            <p:cNvSpPr/>
            <p:nvPr/>
          </p:nvSpPr>
          <p:spPr>
            <a:xfrm>
              <a:off x="1998362" y="2045644"/>
              <a:ext cx="124853" cy="190718"/>
            </a:xfrm>
            <a:custGeom>
              <a:avLst/>
              <a:gdLst/>
              <a:ahLst/>
              <a:cxnLst/>
              <a:rect l="l" t="t" r="r" b="b"/>
              <a:pathLst>
                <a:path w="3323" h="5076" extrusionOk="0">
                  <a:moveTo>
                    <a:pt x="2682" y="1"/>
                  </a:moveTo>
                  <a:lnTo>
                    <a:pt x="858" y="3233"/>
                  </a:lnTo>
                  <a:cubicBezTo>
                    <a:pt x="858" y="3233"/>
                    <a:pt x="1" y="4122"/>
                    <a:pt x="1" y="4221"/>
                  </a:cubicBezTo>
                  <a:cubicBezTo>
                    <a:pt x="1" y="4235"/>
                    <a:pt x="9" y="4241"/>
                    <a:pt x="23" y="4241"/>
                  </a:cubicBezTo>
                  <a:cubicBezTo>
                    <a:pt x="113" y="4241"/>
                    <a:pt x="439" y="4009"/>
                    <a:pt x="439" y="4009"/>
                  </a:cubicBezTo>
                  <a:lnTo>
                    <a:pt x="439" y="4009"/>
                  </a:lnTo>
                  <a:cubicBezTo>
                    <a:pt x="439" y="4009"/>
                    <a:pt x="114" y="4695"/>
                    <a:pt x="159" y="4749"/>
                  </a:cubicBezTo>
                  <a:cubicBezTo>
                    <a:pt x="161" y="4752"/>
                    <a:pt x="163" y="4753"/>
                    <a:pt x="166" y="4753"/>
                  </a:cubicBezTo>
                  <a:cubicBezTo>
                    <a:pt x="238" y="4753"/>
                    <a:pt x="642" y="4176"/>
                    <a:pt x="642" y="4176"/>
                  </a:cubicBezTo>
                  <a:lnTo>
                    <a:pt x="642" y="4176"/>
                  </a:lnTo>
                  <a:cubicBezTo>
                    <a:pt x="642" y="4176"/>
                    <a:pt x="380" y="4862"/>
                    <a:pt x="439" y="4930"/>
                  </a:cubicBezTo>
                  <a:cubicBezTo>
                    <a:pt x="441" y="4933"/>
                    <a:pt x="444" y="4934"/>
                    <a:pt x="448" y="4934"/>
                  </a:cubicBezTo>
                  <a:cubicBezTo>
                    <a:pt x="530" y="4934"/>
                    <a:pt x="935" y="4253"/>
                    <a:pt x="935" y="4253"/>
                  </a:cubicBezTo>
                  <a:lnTo>
                    <a:pt x="935" y="4253"/>
                  </a:lnTo>
                  <a:cubicBezTo>
                    <a:pt x="935" y="4253"/>
                    <a:pt x="777" y="5029"/>
                    <a:pt x="854" y="5074"/>
                  </a:cubicBezTo>
                  <a:cubicBezTo>
                    <a:pt x="856" y="5075"/>
                    <a:pt x="858" y="5076"/>
                    <a:pt x="860" y="5076"/>
                  </a:cubicBezTo>
                  <a:cubicBezTo>
                    <a:pt x="950" y="5076"/>
                    <a:pt x="1274" y="4153"/>
                    <a:pt x="1274" y="4153"/>
                  </a:cubicBezTo>
                  <a:cubicBezTo>
                    <a:pt x="1274" y="4153"/>
                    <a:pt x="1460" y="4637"/>
                    <a:pt x="1529" y="4637"/>
                  </a:cubicBezTo>
                  <a:cubicBezTo>
                    <a:pt x="1530" y="4637"/>
                    <a:pt x="1530" y="4636"/>
                    <a:pt x="1531" y="4636"/>
                  </a:cubicBezTo>
                  <a:cubicBezTo>
                    <a:pt x="1599" y="4623"/>
                    <a:pt x="1553" y="3801"/>
                    <a:pt x="1553" y="3801"/>
                  </a:cubicBezTo>
                  <a:lnTo>
                    <a:pt x="3323" y="849"/>
                  </a:lnTo>
                  <a:lnTo>
                    <a:pt x="2682" y="1"/>
                  </a:lnTo>
                  <a:close/>
                </a:path>
              </a:pathLst>
            </a:custGeom>
            <a:solidFill>
              <a:srgbClr val="FF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142;p52">
              <a:extLst>
                <a:ext uri="{FF2B5EF4-FFF2-40B4-BE49-F238E27FC236}">
                  <a16:creationId xmlns:a16="http://schemas.microsoft.com/office/drawing/2014/main" id="{755B0ECA-4909-A515-B19F-80D491935301}"/>
                </a:ext>
              </a:extLst>
            </p:cNvPr>
            <p:cNvSpPr/>
            <p:nvPr/>
          </p:nvSpPr>
          <p:spPr>
            <a:xfrm>
              <a:off x="1998362" y="2045644"/>
              <a:ext cx="124853" cy="190718"/>
            </a:xfrm>
            <a:custGeom>
              <a:avLst/>
              <a:gdLst/>
              <a:ahLst/>
              <a:cxnLst/>
              <a:rect l="l" t="t" r="r" b="b"/>
              <a:pathLst>
                <a:path w="3323" h="5076" extrusionOk="0">
                  <a:moveTo>
                    <a:pt x="2682" y="1"/>
                  </a:moveTo>
                  <a:lnTo>
                    <a:pt x="858" y="3233"/>
                  </a:lnTo>
                  <a:cubicBezTo>
                    <a:pt x="858" y="3233"/>
                    <a:pt x="1" y="4122"/>
                    <a:pt x="1" y="4221"/>
                  </a:cubicBezTo>
                  <a:cubicBezTo>
                    <a:pt x="1" y="4235"/>
                    <a:pt x="9" y="4241"/>
                    <a:pt x="23" y="4241"/>
                  </a:cubicBezTo>
                  <a:cubicBezTo>
                    <a:pt x="113" y="4241"/>
                    <a:pt x="439" y="4009"/>
                    <a:pt x="439" y="4009"/>
                  </a:cubicBezTo>
                  <a:lnTo>
                    <a:pt x="439" y="4009"/>
                  </a:lnTo>
                  <a:cubicBezTo>
                    <a:pt x="439" y="4009"/>
                    <a:pt x="114" y="4695"/>
                    <a:pt x="159" y="4749"/>
                  </a:cubicBezTo>
                  <a:cubicBezTo>
                    <a:pt x="161" y="4752"/>
                    <a:pt x="163" y="4753"/>
                    <a:pt x="166" y="4753"/>
                  </a:cubicBezTo>
                  <a:cubicBezTo>
                    <a:pt x="238" y="4753"/>
                    <a:pt x="642" y="4176"/>
                    <a:pt x="642" y="4176"/>
                  </a:cubicBezTo>
                  <a:lnTo>
                    <a:pt x="642" y="4176"/>
                  </a:lnTo>
                  <a:cubicBezTo>
                    <a:pt x="642" y="4176"/>
                    <a:pt x="380" y="4862"/>
                    <a:pt x="439" y="4930"/>
                  </a:cubicBezTo>
                  <a:cubicBezTo>
                    <a:pt x="441" y="4933"/>
                    <a:pt x="444" y="4934"/>
                    <a:pt x="448" y="4934"/>
                  </a:cubicBezTo>
                  <a:cubicBezTo>
                    <a:pt x="530" y="4934"/>
                    <a:pt x="935" y="4253"/>
                    <a:pt x="935" y="4253"/>
                  </a:cubicBezTo>
                  <a:lnTo>
                    <a:pt x="935" y="4253"/>
                  </a:lnTo>
                  <a:cubicBezTo>
                    <a:pt x="935" y="4253"/>
                    <a:pt x="777" y="5029"/>
                    <a:pt x="854" y="5074"/>
                  </a:cubicBezTo>
                  <a:cubicBezTo>
                    <a:pt x="856" y="5075"/>
                    <a:pt x="858" y="5076"/>
                    <a:pt x="860" y="5076"/>
                  </a:cubicBezTo>
                  <a:cubicBezTo>
                    <a:pt x="950" y="5076"/>
                    <a:pt x="1274" y="4153"/>
                    <a:pt x="1274" y="4153"/>
                  </a:cubicBezTo>
                  <a:cubicBezTo>
                    <a:pt x="1274" y="4153"/>
                    <a:pt x="1460" y="4637"/>
                    <a:pt x="1529" y="4637"/>
                  </a:cubicBezTo>
                  <a:cubicBezTo>
                    <a:pt x="1530" y="4637"/>
                    <a:pt x="1530" y="4636"/>
                    <a:pt x="1531" y="4636"/>
                  </a:cubicBezTo>
                  <a:cubicBezTo>
                    <a:pt x="1599" y="4623"/>
                    <a:pt x="1553" y="3801"/>
                    <a:pt x="1553" y="3801"/>
                  </a:cubicBezTo>
                  <a:lnTo>
                    <a:pt x="3323" y="849"/>
                  </a:lnTo>
                  <a:lnTo>
                    <a:pt x="2682" y="1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143;p52">
              <a:extLst>
                <a:ext uri="{FF2B5EF4-FFF2-40B4-BE49-F238E27FC236}">
                  <a16:creationId xmlns:a16="http://schemas.microsoft.com/office/drawing/2014/main" id="{00CC96EB-BA2F-449D-390C-FBCEF53F7098}"/>
                </a:ext>
              </a:extLst>
            </p:cNvPr>
            <p:cNvSpPr/>
            <p:nvPr/>
          </p:nvSpPr>
          <p:spPr>
            <a:xfrm>
              <a:off x="2110814" y="1972041"/>
              <a:ext cx="143339" cy="131654"/>
            </a:xfrm>
            <a:custGeom>
              <a:avLst/>
              <a:gdLst/>
              <a:ahLst/>
              <a:cxnLst/>
              <a:rect l="l" t="t" r="r" b="b"/>
              <a:pathLst>
                <a:path w="3815" h="3504" extrusionOk="0">
                  <a:moveTo>
                    <a:pt x="2532" y="1"/>
                  </a:moveTo>
                  <a:lnTo>
                    <a:pt x="1309" y="132"/>
                  </a:lnTo>
                  <a:cubicBezTo>
                    <a:pt x="1309" y="132"/>
                    <a:pt x="479" y="511"/>
                    <a:pt x="0" y="1175"/>
                  </a:cubicBezTo>
                  <a:lnTo>
                    <a:pt x="465" y="3504"/>
                  </a:lnTo>
                  <a:lnTo>
                    <a:pt x="3756" y="3237"/>
                  </a:lnTo>
                  <a:lnTo>
                    <a:pt x="3814" y="407"/>
                  </a:lnTo>
                  <a:cubicBezTo>
                    <a:pt x="3814" y="407"/>
                    <a:pt x="2961" y="51"/>
                    <a:pt x="25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144;p52">
              <a:extLst>
                <a:ext uri="{FF2B5EF4-FFF2-40B4-BE49-F238E27FC236}">
                  <a16:creationId xmlns:a16="http://schemas.microsoft.com/office/drawing/2014/main" id="{BED1630D-DDCB-E475-6874-947CB58348EC}"/>
                </a:ext>
              </a:extLst>
            </p:cNvPr>
            <p:cNvSpPr/>
            <p:nvPr/>
          </p:nvSpPr>
          <p:spPr>
            <a:xfrm>
              <a:off x="2205758" y="1972041"/>
              <a:ext cx="99605" cy="101972"/>
            </a:xfrm>
            <a:custGeom>
              <a:avLst/>
              <a:gdLst/>
              <a:ahLst/>
              <a:cxnLst/>
              <a:rect l="l" t="t" r="r" b="b"/>
              <a:pathLst>
                <a:path w="2651" h="2714" extrusionOk="0">
                  <a:moveTo>
                    <a:pt x="1" y="1"/>
                  </a:moveTo>
                  <a:lnTo>
                    <a:pt x="1202" y="2714"/>
                  </a:lnTo>
                  <a:lnTo>
                    <a:pt x="2650" y="1436"/>
                  </a:lnTo>
                  <a:cubicBezTo>
                    <a:pt x="2650" y="1436"/>
                    <a:pt x="2253" y="1017"/>
                    <a:pt x="1472" y="493"/>
                  </a:cubicBezTo>
                  <a:cubicBezTo>
                    <a:pt x="1035" y="200"/>
                    <a:pt x="525" y="2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145;p52">
              <a:extLst>
                <a:ext uri="{FF2B5EF4-FFF2-40B4-BE49-F238E27FC236}">
                  <a16:creationId xmlns:a16="http://schemas.microsoft.com/office/drawing/2014/main" id="{1A588585-0545-5F56-503E-AC876029FA9B}"/>
                </a:ext>
              </a:extLst>
            </p:cNvPr>
            <p:cNvSpPr/>
            <p:nvPr/>
          </p:nvSpPr>
          <p:spPr>
            <a:xfrm>
              <a:off x="2050098" y="1779711"/>
              <a:ext cx="255606" cy="211157"/>
            </a:xfrm>
            <a:custGeom>
              <a:avLst/>
              <a:gdLst/>
              <a:ahLst/>
              <a:cxnLst/>
              <a:rect l="l" t="t" r="r" b="b"/>
              <a:pathLst>
                <a:path w="6803" h="5620" extrusionOk="0">
                  <a:moveTo>
                    <a:pt x="3382" y="1"/>
                  </a:moveTo>
                  <a:cubicBezTo>
                    <a:pt x="3321" y="1"/>
                    <a:pt x="3258" y="2"/>
                    <a:pt x="3196" y="6"/>
                  </a:cubicBezTo>
                  <a:cubicBezTo>
                    <a:pt x="2993" y="20"/>
                    <a:pt x="2790" y="51"/>
                    <a:pt x="2591" y="101"/>
                  </a:cubicBezTo>
                  <a:lnTo>
                    <a:pt x="2524" y="119"/>
                  </a:lnTo>
                  <a:cubicBezTo>
                    <a:pt x="2415" y="150"/>
                    <a:pt x="2307" y="191"/>
                    <a:pt x="2199" y="232"/>
                  </a:cubicBezTo>
                  <a:cubicBezTo>
                    <a:pt x="2095" y="277"/>
                    <a:pt x="1991" y="327"/>
                    <a:pt x="1892" y="381"/>
                  </a:cubicBezTo>
                  <a:cubicBezTo>
                    <a:pt x="1057" y="850"/>
                    <a:pt x="515" y="1699"/>
                    <a:pt x="574" y="2633"/>
                  </a:cubicBezTo>
                  <a:cubicBezTo>
                    <a:pt x="574" y="2656"/>
                    <a:pt x="578" y="2674"/>
                    <a:pt x="578" y="2696"/>
                  </a:cubicBezTo>
                  <a:cubicBezTo>
                    <a:pt x="587" y="2773"/>
                    <a:pt x="596" y="2845"/>
                    <a:pt x="610" y="2922"/>
                  </a:cubicBezTo>
                  <a:cubicBezTo>
                    <a:pt x="614" y="2935"/>
                    <a:pt x="614" y="2953"/>
                    <a:pt x="619" y="2967"/>
                  </a:cubicBezTo>
                  <a:cubicBezTo>
                    <a:pt x="601" y="2958"/>
                    <a:pt x="587" y="2953"/>
                    <a:pt x="569" y="2953"/>
                  </a:cubicBezTo>
                  <a:cubicBezTo>
                    <a:pt x="538" y="2947"/>
                    <a:pt x="505" y="2943"/>
                    <a:pt x="472" y="2943"/>
                  </a:cubicBezTo>
                  <a:cubicBezTo>
                    <a:pt x="438" y="2943"/>
                    <a:pt x="404" y="2947"/>
                    <a:pt x="371" y="2953"/>
                  </a:cubicBezTo>
                  <a:cubicBezTo>
                    <a:pt x="195" y="2985"/>
                    <a:pt x="55" y="3125"/>
                    <a:pt x="18" y="3301"/>
                  </a:cubicBezTo>
                  <a:cubicBezTo>
                    <a:pt x="0" y="3468"/>
                    <a:pt x="64" y="3630"/>
                    <a:pt x="185" y="3743"/>
                  </a:cubicBezTo>
                  <a:cubicBezTo>
                    <a:pt x="312" y="3847"/>
                    <a:pt x="461" y="3924"/>
                    <a:pt x="619" y="3960"/>
                  </a:cubicBezTo>
                  <a:cubicBezTo>
                    <a:pt x="691" y="3984"/>
                    <a:pt x="765" y="3996"/>
                    <a:pt x="839" y="3996"/>
                  </a:cubicBezTo>
                  <a:cubicBezTo>
                    <a:pt x="876" y="3996"/>
                    <a:pt x="912" y="3993"/>
                    <a:pt x="948" y="3987"/>
                  </a:cubicBezTo>
                  <a:cubicBezTo>
                    <a:pt x="998" y="3978"/>
                    <a:pt x="1043" y="3955"/>
                    <a:pt x="1084" y="3928"/>
                  </a:cubicBezTo>
                  <a:cubicBezTo>
                    <a:pt x="1490" y="4420"/>
                    <a:pt x="2054" y="4754"/>
                    <a:pt x="2682" y="4876"/>
                  </a:cubicBezTo>
                  <a:cubicBezTo>
                    <a:pt x="2799" y="4903"/>
                    <a:pt x="2880" y="5007"/>
                    <a:pt x="2876" y="5124"/>
                  </a:cubicBezTo>
                  <a:lnTo>
                    <a:pt x="2871" y="5341"/>
                  </a:lnTo>
                  <a:cubicBezTo>
                    <a:pt x="2871" y="5341"/>
                    <a:pt x="3142" y="5620"/>
                    <a:pt x="3471" y="5620"/>
                  </a:cubicBezTo>
                  <a:cubicBezTo>
                    <a:pt x="3510" y="5620"/>
                    <a:pt x="3549" y="5616"/>
                    <a:pt x="3589" y="5607"/>
                  </a:cubicBezTo>
                  <a:cubicBezTo>
                    <a:pt x="3819" y="5558"/>
                    <a:pt x="4018" y="5413"/>
                    <a:pt x="4144" y="5215"/>
                  </a:cubicBezTo>
                  <a:lnTo>
                    <a:pt x="4135" y="5021"/>
                  </a:lnTo>
                  <a:cubicBezTo>
                    <a:pt x="4130" y="4912"/>
                    <a:pt x="4198" y="4813"/>
                    <a:pt x="4302" y="4777"/>
                  </a:cubicBezTo>
                  <a:cubicBezTo>
                    <a:pt x="4907" y="4578"/>
                    <a:pt x="5426" y="4177"/>
                    <a:pt x="5769" y="3640"/>
                  </a:cubicBezTo>
                  <a:cubicBezTo>
                    <a:pt x="5803" y="3648"/>
                    <a:pt x="5839" y="3651"/>
                    <a:pt x="5875" y="3651"/>
                  </a:cubicBezTo>
                  <a:cubicBezTo>
                    <a:pt x="5896" y="3651"/>
                    <a:pt x="5916" y="3650"/>
                    <a:pt x="5936" y="3649"/>
                  </a:cubicBezTo>
                  <a:cubicBezTo>
                    <a:pt x="6193" y="3635"/>
                    <a:pt x="6478" y="3594"/>
                    <a:pt x="6645" y="3414"/>
                  </a:cubicBezTo>
                  <a:cubicBezTo>
                    <a:pt x="6735" y="3310"/>
                    <a:pt x="6784" y="3179"/>
                    <a:pt x="6789" y="3039"/>
                  </a:cubicBezTo>
                  <a:cubicBezTo>
                    <a:pt x="6802" y="2926"/>
                    <a:pt x="6771" y="2809"/>
                    <a:pt x="6703" y="2714"/>
                  </a:cubicBezTo>
                  <a:cubicBezTo>
                    <a:pt x="6626" y="2624"/>
                    <a:pt x="6514" y="2570"/>
                    <a:pt x="6396" y="2561"/>
                  </a:cubicBezTo>
                  <a:cubicBezTo>
                    <a:pt x="6378" y="2559"/>
                    <a:pt x="6359" y="2557"/>
                    <a:pt x="6339" y="2557"/>
                  </a:cubicBezTo>
                  <a:cubicBezTo>
                    <a:pt x="6320" y="2557"/>
                    <a:pt x="6299" y="2559"/>
                    <a:pt x="6279" y="2561"/>
                  </a:cubicBezTo>
                  <a:cubicBezTo>
                    <a:pt x="6220" y="2565"/>
                    <a:pt x="6162" y="2579"/>
                    <a:pt x="6107" y="2606"/>
                  </a:cubicBezTo>
                  <a:cubicBezTo>
                    <a:pt x="6116" y="2507"/>
                    <a:pt x="6116" y="2407"/>
                    <a:pt x="6107" y="2303"/>
                  </a:cubicBezTo>
                  <a:cubicBezTo>
                    <a:pt x="6029" y="1000"/>
                    <a:pt x="4826" y="1"/>
                    <a:pt x="3382" y="1"/>
                  </a:cubicBezTo>
                  <a:close/>
                </a:path>
              </a:pathLst>
            </a:custGeom>
            <a:solidFill>
              <a:srgbClr val="FF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146;p52">
              <a:extLst>
                <a:ext uri="{FF2B5EF4-FFF2-40B4-BE49-F238E27FC236}">
                  <a16:creationId xmlns:a16="http://schemas.microsoft.com/office/drawing/2014/main" id="{C094BB75-CEA3-0CDF-B406-D09E708FD327}"/>
                </a:ext>
              </a:extLst>
            </p:cNvPr>
            <p:cNvSpPr/>
            <p:nvPr/>
          </p:nvSpPr>
          <p:spPr>
            <a:xfrm>
              <a:off x="2050098" y="1779711"/>
              <a:ext cx="255606" cy="211157"/>
            </a:xfrm>
            <a:custGeom>
              <a:avLst/>
              <a:gdLst/>
              <a:ahLst/>
              <a:cxnLst/>
              <a:rect l="l" t="t" r="r" b="b"/>
              <a:pathLst>
                <a:path w="6803" h="5620" extrusionOk="0">
                  <a:moveTo>
                    <a:pt x="3382" y="1"/>
                  </a:moveTo>
                  <a:cubicBezTo>
                    <a:pt x="3321" y="1"/>
                    <a:pt x="3258" y="2"/>
                    <a:pt x="3196" y="6"/>
                  </a:cubicBezTo>
                  <a:cubicBezTo>
                    <a:pt x="2993" y="20"/>
                    <a:pt x="2790" y="51"/>
                    <a:pt x="2591" y="101"/>
                  </a:cubicBezTo>
                  <a:lnTo>
                    <a:pt x="2524" y="119"/>
                  </a:lnTo>
                  <a:cubicBezTo>
                    <a:pt x="2415" y="150"/>
                    <a:pt x="2307" y="191"/>
                    <a:pt x="2199" y="232"/>
                  </a:cubicBezTo>
                  <a:cubicBezTo>
                    <a:pt x="2095" y="277"/>
                    <a:pt x="1991" y="327"/>
                    <a:pt x="1892" y="381"/>
                  </a:cubicBezTo>
                  <a:cubicBezTo>
                    <a:pt x="1057" y="850"/>
                    <a:pt x="515" y="1699"/>
                    <a:pt x="574" y="2633"/>
                  </a:cubicBezTo>
                  <a:cubicBezTo>
                    <a:pt x="574" y="2656"/>
                    <a:pt x="578" y="2674"/>
                    <a:pt x="578" y="2696"/>
                  </a:cubicBezTo>
                  <a:cubicBezTo>
                    <a:pt x="587" y="2773"/>
                    <a:pt x="596" y="2845"/>
                    <a:pt x="610" y="2922"/>
                  </a:cubicBezTo>
                  <a:cubicBezTo>
                    <a:pt x="614" y="2935"/>
                    <a:pt x="614" y="2953"/>
                    <a:pt x="619" y="2967"/>
                  </a:cubicBezTo>
                  <a:cubicBezTo>
                    <a:pt x="601" y="2958"/>
                    <a:pt x="587" y="2953"/>
                    <a:pt x="569" y="2953"/>
                  </a:cubicBezTo>
                  <a:cubicBezTo>
                    <a:pt x="538" y="2947"/>
                    <a:pt x="505" y="2943"/>
                    <a:pt x="472" y="2943"/>
                  </a:cubicBezTo>
                  <a:cubicBezTo>
                    <a:pt x="438" y="2943"/>
                    <a:pt x="404" y="2947"/>
                    <a:pt x="371" y="2953"/>
                  </a:cubicBezTo>
                  <a:cubicBezTo>
                    <a:pt x="195" y="2985"/>
                    <a:pt x="55" y="3125"/>
                    <a:pt x="18" y="3301"/>
                  </a:cubicBezTo>
                  <a:cubicBezTo>
                    <a:pt x="0" y="3468"/>
                    <a:pt x="64" y="3630"/>
                    <a:pt x="185" y="3743"/>
                  </a:cubicBezTo>
                  <a:cubicBezTo>
                    <a:pt x="312" y="3847"/>
                    <a:pt x="461" y="3924"/>
                    <a:pt x="619" y="3960"/>
                  </a:cubicBezTo>
                  <a:cubicBezTo>
                    <a:pt x="691" y="3984"/>
                    <a:pt x="765" y="3996"/>
                    <a:pt x="839" y="3996"/>
                  </a:cubicBezTo>
                  <a:cubicBezTo>
                    <a:pt x="876" y="3996"/>
                    <a:pt x="912" y="3993"/>
                    <a:pt x="948" y="3987"/>
                  </a:cubicBezTo>
                  <a:cubicBezTo>
                    <a:pt x="998" y="3978"/>
                    <a:pt x="1043" y="3955"/>
                    <a:pt x="1084" y="3928"/>
                  </a:cubicBezTo>
                  <a:cubicBezTo>
                    <a:pt x="1490" y="4420"/>
                    <a:pt x="2054" y="4754"/>
                    <a:pt x="2682" y="4876"/>
                  </a:cubicBezTo>
                  <a:cubicBezTo>
                    <a:pt x="2799" y="4903"/>
                    <a:pt x="2880" y="5007"/>
                    <a:pt x="2876" y="5124"/>
                  </a:cubicBezTo>
                  <a:lnTo>
                    <a:pt x="2871" y="5341"/>
                  </a:lnTo>
                  <a:cubicBezTo>
                    <a:pt x="2871" y="5341"/>
                    <a:pt x="3142" y="5620"/>
                    <a:pt x="3471" y="5620"/>
                  </a:cubicBezTo>
                  <a:cubicBezTo>
                    <a:pt x="3510" y="5620"/>
                    <a:pt x="3549" y="5616"/>
                    <a:pt x="3589" y="5607"/>
                  </a:cubicBezTo>
                  <a:cubicBezTo>
                    <a:pt x="3819" y="5558"/>
                    <a:pt x="4018" y="5413"/>
                    <a:pt x="4144" y="5215"/>
                  </a:cubicBezTo>
                  <a:lnTo>
                    <a:pt x="4135" y="5021"/>
                  </a:lnTo>
                  <a:cubicBezTo>
                    <a:pt x="4130" y="4912"/>
                    <a:pt x="4198" y="4813"/>
                    <a:pt x="4302" y="4777"/>
                  </a:cubicBezTo>
                  <a:cubicBezTo>
                    <a:pt x="4907" y="4578"/>
                    <a:pt x="5426" y="4177"/>
                    <a:pt x="5769" y="3640"/>
                  </a:cubicBezTo>
                  <a:cubicBezTo>
                    <a:pt x="5803" y="3648"/>
                    <a:pt x="5839" y="3651"/>
                    <a:pt x="5875" y="3651"/>
                  </a:cubicBezTo>
                  <a:cubicBezTo>
                    <a:pt x="5896" y="3651"/>
                    <a:pt x="5916" y="3650"/>
                    <a:pt x="5936" y="3649"/>
                  </a:cubicBezTo>
                  <a:cubicBezTo>
                    <a:pt x="6193" y="3635"/>
                    <a:pt x="6478" y="3594"/>
                    <a:pt x="6645" y="3414"/>
                  </a:cubicBezTo>
                  <a:cubicBezTo>
                    <a:pt x="6735" y="3310"/>
                    <a:pt x="6784" y="3179"/>
                    <a:pt x="6789" y="3039"/>
                  </a:cubicBezTo>
                  <a:cubicBezTo>
                    <a:pt x="6802" y="2926"/>
                    <a:pt x="6771" y="2809"/>
                    <a:pt x="6703" y="2714"/>
                  </a:cubicBezTo>
                  <a:cubicBezTo>
                    <a:pt x="6626" y="2624"/>
                    <a:pt x="6514" y="2570"/>
                    <a:pt x="6396" y="2561"/>
                  </a:cubicBezTo>
                  <a:cubicBezTo>
                    <a:pt x="6378" y="2559"/>
                    <a:pt x="6359" y="2557"/>
                    <a:pt x="6339" y="2557"/>
                  </a:cubicBezTo>
                  <a:cubicBezTo>
                    <a:pt x="6320" y="2557"/>
                    <a:pt x="6299" y="2559"/>
                    <a:pt x="6279" y="2561"/>
                  </a:cubicBezTo>
                  <a:cubicBezTo>
                    <a:pt x="6220" y="2565"/>
                    <a:pt x="6162" y="2579"/>
                    <a:pt x="6107" y="2606"/>
                  </a:cubicBezTo>
                  <a:cubicBezTo>
                    <a:pt x="6116" y="2507"/>
                    <a:pt x="6116" y="2407"/>
                    <a:pt x="6107" y="2303"/>
                  </a:cubicBezTo>
                  <a:cubicBezTo>
                    <a:pt x="6029" y="1000"/>
                    <a:pt x="4826" y="1"/>
                    <a:pt x="3382" y="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147;p52">
              <a:extLst>
                <a:ext uri="{FF2B5EF4-FFF2-40B4-BE49-F238E27FC236}">
                  <a16:creationId xmlns:a16="http://schemas.microsoft.com/office/drawing/2014/main" id="{E726F495-8005-DDD9-BDD4-8A1B424D7573}"/>
                </a:ext>
              </a:extLst>
            </p:cNvPr>
            <p:cNvSpPr/>
            <p:nvPr/>
          </p:nvSpPr>
          <p:spPr>
            <a:xfrm>
              <a:off x="2123814" y="1884537"/>
              <a:ext cx="21304" cy="17997"/>
            </a:xfrm>
            <a:custGeom>
              <a:avLst/>
              <a:gdLst/>
              <a:ahLst/>
              <a:cxnLst/>
              <a:rect l="l" t="t" r="r" b="b"/>
              <a:pathLst>
                <a:path w="567" h="479" extrusionOk="0">
                  <a:moveTo>
                    <a:pt x="315" y="0"/>
                  </a:moveTo>
                  <a:cubicBezTo>
                    <a:pt x="113" y="0"/>
                    <a:pt x="1" y="244"/>
                    <a:pt x="137" y="398"/>
                  </a:cubicBezTo>
                  <a:cubicBezTo>
                    <a:pt x="188" y="453"/>
                    <a:pt x="252" y="478"/>
                    <a:pt x="316" y="478"/>
                  </a:cubicBezTo>
                  <a:cubicBezTo>
                    <a:pt x="434" y="478"/>
                    <a:pt x="548" y="392"/>
                    <a:pt x="557" y="254"/>
                  </a:cubicBezTo>
                  <a:cubicBezTo>
                    <a:pt x="566" y="118"/>
                    <a:pt x="462" y="5"/>
                    <a:pt x="331" y="1"/>
                  </a:cubicBezTo>
                  <a:cubicBezTo>
                    <a:pt x="326" y="1"/>
                    <a:pt x="320" y="0"/>
                    <a:pt x="315" y="0"/>
                  </a:cubicBezTo>
                  <a:close/>
                </a:path>
              </a:pathLst>
            </a:custGeom>
            <a:solidFill>
              <a:srgbClr val="380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48;p52">
              <a:extLst>
                <a:ext uri="{FF2B5EF4-FFF2-40B4-BE49-F238E27FC236}">
                  <a16:creationId xmlns:a16="http://schemas.microsoft.com/office/drawing/2014/main" id="{8A3D9FFB-9AB6-30A4-4871-2338B75C4183}"/>
                </a:ext>
              </a:extLst>
            </p:cNvPr>
            <p:cNvSpPr/>
            <p:nvPr/>
          </p:nvSpPr>
          <p:spPr>
            <a:xfrm>
              <a:off x="2215376" y="1878450"/>
              <a:ext cx="21116" cy="17960"/>
            </a:xfrm>
            <a:custGeom>
              <a:avLst/>
              <a:gdLst/>
              <a:ahLst/>
              <a:cxnLst/>
              <a:rect l="l" t="t" r="r" b="b"/>
              <a:pathLst>
                <a:path w="562" h="478" extrusionOk="0">
                  <a:moveTo>
                    <a:pt x="320" y="0"/>
                  </a:moveTo>
                  <a:cubicBezTo>
                    <a:pt x="111" y="0"/>
                    <a:pt x="0" y="242"/>
                    <a:pt x="138" y="398"/>
                  </a:cubicBezTo>
                  <a:cubicBezTo>
                    <a:pt x="186" y="453"/>
                    <a:pt x="251" y="478"/>
                    <a:pt x="314" y="478"/>
                  </a:cubicBezTo>
                  <a:cubicBezTo>
                    <a:pt x="433" y="478"/>
                    <a:pt x="549" y="391"/>
                    <a:pt x="557" y="253"/>
                  </a:cubicBezTo>
                  <a:cubicBezTo>
                    <a:pt x="562" y="122"/>
                    <a:pt x="463" y="9"/>
                    <a:pt x="332" y="0"/>
                  </a:cubicBezTo>
                  <a:cubicBezTo>
                    <a:pt x="328" y="0"/>
                    <a:pt x="324" y="0"/>
                    <a:pt x="320" y="0"/>
                  </a:cubicBezTo>
                  <a:close/>
                </a:path>
              </a:pathLst>
            </a:custGeom>
            <a:solidFill>
              <a:srgbClr val="380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49;p52">
              <a:extLst>
                <a:ext uri="{FF2B5EF4-FFF2-40B4-BE49-F238E27FC236}">
                  <a16:creationId xmlns:a16="http://schemas.microsoft.com/office/drawing/2014/main" id="{B3A6EDDA-4796-6470-0ED0-7828324CC093}"/>
                </a:ext>
              </a:extLst>
            </p:cNvPr>
            <p:cNvSpPr/>
            <p:nvPr/>
          </p:nvSpPr>
          <p:spPr>
            <a:xfrm>
              <a:off x="2186258" y="1887580"/>
              <a:ext cx="9393" cy="15330"/>
            </a:xfrm>
            <a:custGeom>
              <a:avLst/>
              <a:gdLst/>
              <a:ahLst/>
              <a:cxnLst/>
              <a:rect l="l" t="t" r="r" b="b"/>
              <a:pathLst>
                <a:path w="250" h="408" extrusionOk="0">
                  <a:moveTo>
                    <a:pt x="30" y="0"/>
                  </a:moveTo>
                  <a:cubicBezTo>
                    <a:pt x="15" y="0"/>
                    <a:pt x="5" y="12"/>
                    <a:pt x="1" y="24"/>
                  </a:cubicBezTo>
                  <a:cubicBezTo>
                    <a:pt x="1" y="42"/>
                    <a:pt x="10" y="60"/>
                    <a:pt x="28" y="60"/>
                  </a:cubicBezTo>
                  <a:cubicBezTo>
                    <a:pt x="32" y="64"/>
                    <a:pt x="168" y="87"/>
                    <a:pt x="181" y="204"/>
                  </a:cubicBezTo>
                  <a:cubicBezTo>
                    <a:pt x="186" y="236"/>
                    <a:pt x="177" y="268"/>
                    <a:pt x="159" y="295"/>
                  </a:cubicBezTo>
                  <a:cubicBezTo>
                    <a:pt x="132" y="322"/>
                    <a:pt x="96" y="340"/>
                    <a:pt x="55" y="344"/>
                  </a:cubicBezTo>
                  <a:cubicBezTo>
                    <a:pt x="19" y="353"/>
                    <a:pt x="23" y="403"/>
                    <a:pt x="60" y="407"/>
                  </a:cubicBezTo>
                  <a:lnTo>
                    <a:pt x="64" y="407"/>
                  </a:lnTo>
                  <a:cubicBezTo>
                    <a:pt x="118" y="403"/>
                    <a:pt x="168" y="376"/>
                    <a:pt x="204" y="335"/>
                  </a:cubicBezTo>
                  <a:cubicBezTo>
                    <a:pt x="236" y="295"/>
                    <a:pt x="249" y="245"/>
                    <a:pt x="240" y="200"/>
                  </a:cubicBezTo>
                  <a:cubicBezTo>
                    <a:pt x="222" y="96"/>
                    <a:pt x="141" y="15"/>
                    <a:pt x="37" y="1"/>
                  </a:cubicBezTo>
                  <a:cubicBezTo>
                    <a:pt x="35" y="1"/>
                    <a:pt x="32" y="0"/>
                    <a:pt x="30" y="0"/>
                  </a:cubicBezTo>
                  <a:close/>
                </a:path>
              </a:pathLst>
            </a:custGeom>
            <a:solidFill>
              <a:srgbClr val="380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50;p52">
              <a:extLst>
                <a:ext uri="{FF2B5EF4-FFF2-40B4-BE49-F238E27FC236}">
                  <a16:creationId xmlns:a16="http://schemas.microsoft.com/office/drawing/2014/main" id="{947B0E80-8139-2388-DDB0-8F68E3FB83BF}"/>
                </a:ext>
              </a:extLst>
            </p:cNvPr>
            <p:cNvSpPr/>
            <p:nvPr/>
          </p:nvSpPr>
          <p:spPr>
            <a:xfrm>
              <a:off x="2175926" y="1903510"/>
              <a:ext cx="26000" cy="10783"/>
            </a:xfrm>
            <a:custGeom>
              <a:avLst/>
              <a:gdLst/>
              <a:ahLst/>
              <a:cxnLst/>
              <a:rect l="l" t="t" r="r" b="b"/>
              <a:pathLst>
                <a:path w="692" h="287" extrusionOk="0">
                  <a:moveTo>
                    <a:pt x="655" y="0"/>
                  </a:moveTo>
                  <a:cubicBezTo>
                    <a:pt x="640" y="0"/>
                    <a:pt x="628" y="9"/>
                    <a:pt x="628" y="24"/>
                  </a:cubicBezTo>
                  <a:cubicBezTo>
                    <a:pt x="623" y="29"/>
                    <a:pt x="583" y="187"/>
                    <a:pt x="366" y="218"/>
                  </a:cubicBezTo>
                  <a:cubicBezTo>
                    <a:pt x="346" y="223"/>
                    <a:pt x="326" y="225"/>
                    <a:pt x="305" y="225"/>
                  </a:cubicBezTo>
                  <a:cubicBezTo>
                    <a:pt x="209" y="225"/>
                    <a:pt x="117" y="173"/>
                    <a:pt x="68" y="87"/>
                  </a:cubicBezTo>
                  <a:cubicBezTo>
                    <a:pt x="62" y="77"/>
                    <a:pt x="51" y="70"/>
                    <a:pt x="38" y="70"/>
                  </a:cubicBezTo>
                  <a:cubicBezTo>
                    <a:pt x="33" y="70"/>
                    <a:pt x="28" y="71"/>
                    <a:pt x="23" y="74"/>
                  </a:cubicBezTo>
                  <a:cubicBezTo>
                    <a:pt x="10" y="83"/>
                    <a:pt x="1" y="101"/>
                    <a:pt x="10" y="114"/>
                  </a:cubicBezTo>
                  <a:cubicBezTo>
                    <a:pt x="66" y="219"/>
                    <a:pt x="178" y="286"/>
                    <a:pt x="296" y="286"/>
                  </a:cubicBezTo>
                  <a:cubicBezTo>
                    <a:pt x="300" y="286"/>
                    <a:pt x="304" y="286"/>
                    <a:pt x="307" y="286"/>
                  </a:cubicBezTo>
                  <a:cubicBezTo>
                    <a:pt x="330" y="286"/>
                    <a:pt x="353" y="281"/>
                    <a:pt x="371" y="281"/>
                  </a:cubicBezTo>
                  <a:cubicBezTo>
                    <a:pt x="632" y="245"/>
                    <a:pt x="687" y="47"/>
                    <a:pt x="687" y="38"/>
                  </a:cubicBezTo>
                  <a:cubicBezTo>
                    <a:pt x="691" y="20"/>
                    <a:pt x="678" y="1"/>
                    <a:pt x="664" y="1"/>
                  </a:cubicBezTo>
                  <a:cubicBezTo>
                    <a:pt x="661" y="1"/>
                    <a:pt x="658" y="0"/>
                    <a:pt x="655" y="0"/>
                  </a:cubicBezTo>
                  <a:close/>
                </a:path>
              </a:pathLst>
            </a:custGeom>
            <a:solidFill>
              <a:srgbClr val="380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51;p52">
              <a:extLst>
                <a:ext uri="{FF2B5EF4-FFF2-40B4-BE49-F238E27FC236}">
                  <a16:creationId xmlns:a16="http://schemas.microsoft.com/office/drawing/2014/main" id="{BD8D198C-5384-61B9-47D2-EF688412EEE0}"/>
                </a:ext>
              </a:extLst>
            </p:cNvPr>
            <p:cNvSpPr/>
            <p:nvPr/>
          </p:nvSpPr>
          <p:spPr>
            <a:xfrm>
              <a:off x="2216654" y="1867554"/>
              <a:ext cx="20515" cy="7702"/>
            </a:xfrm>
            <a:custGeom>
              <a:avLst/>
              <a:gdLst/>
              <a:ahLst/>
              <a:cxnLst/>
              <a:rect l="l" t="t" r="r" b="b"/>
              <a:pathLst>
                <a:path w="546" h="205" extrusionOk="0">
                  <a:moveTo>
                    <a:pt x="223" y="1"/>
                  </a:moveTo>
                  <a:cubicBezTo>
                    <a:pt x="151" y="1"/>
                    <a:pt x="80" y="26"/>
                    <a:pt x="22" y="69"/>
                  </a:cubicBezTo>
                  <a:cubicBezTo>
                    <a:pt x="0" y="91"/>
                    <a:pt x="20" y="125"/>
                    <a:pt x="45" y="125"/>
                  </a:cubicBezTo>
                  <a:cubicBezTo>
                    <a:pt x="51" y="125"/>
                    <a:pt x="57" y="123"/>
                    <a:pt x="63" y="119"/>
                  </a:cubicBezTo>
                  <a:cubicBezTo>
                    <a:pt x="109" y="84"/>
                    <a:pt x="166" y="65"/>
                    <a:pt x="223" y="65"/>
                  </a:cubicBezTo>
                  <a:cubicBezTo>
                    <a:pt x="239" y="65"/>
                    <a:pt x="255" y="66"/>
                    <a:pt x="271" y="69"/>
                  </a:cubicBezTo>
                  <a:cubicBezTo>
                    <a:pt x="356" y="78"/>
                    <a:pt x="433" y="119"/>
                    <a:pt x="487" y="191"/>
                  </a:cubicBezTo>
                  <a:cubicBezTo>
                    <a:pt x="492" y="196"/>
                    <a:pt x="501" y="205"/>
                    <a:pt x="514" y="205"/>
                  </a:cubicBezTo>
                  <a:cubicBezTo>
                    <a:pt x="519" y="205"/>
                    <a:pt x="523" y="200"/>
                    <a:pt x="532" y="196"/>
                  </a:cubicBezTo>
                  <a:cubicBezTo>
                    <a:pt x="546" y="187"/>
                    <a:pt x="546" y="169"/>
                    <a:pt x="537" y="155"/>
                  </a:cubicBezTo>
                  <a:cubicBezTo>
                    <a:pt x="478" y="69"/>
                    <a:pt x="383" y="15"/>
                    <a:pt x="280" y="6"/>
                  </a:cubicBezTo>
                  <a:cubicBezTo>
                    <a:pt x="261" y="2"/>
                    <a:pt x="242" y="1"/>
                    <a:pt x="223" y="1"/>
                  </a:cubicBezTo>
                  <a:close/>
                </a:path>
              </a:pathLst>
            </a:custGeom>
            <a:solidFill>
              <a:srgbClr val="380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52;p52">
              <a:extLst>
                <a:ext uri="{FF2B5EF4-FFF2-40B4-BE49-F238E27FC236}">
                  <a16:creationId xmlns:a16="http://schemas.microsoft.com/office/drawing/2014/main" id="{36DB06D9-0C87-207B-30B3-97D6D2F9997B}"/>
                </a:ext>
              </a:extLst>
            </p:cNvPr>
            <p:cNvSpPr/>
            <p:nvPr/>
          </p:nvSpPr>
          <p:spPr>
            <a:xfrm>
              <a:off x="2122349" y="1872964"/>
              <a:ext cx="20026" cy="9243"/>
            </a:xfrm>
            <a:custGeom>
              <a:avLst/>
              <a:gdLst/>
              <a:ahLst/>
              <a:cxnLst/>
              <a:rect l="l" t="t" r="r" b="b"/>
              <a:pathLst>
                <a:path w="533" h="246" extrusionOk="0">
                  <a:moveTo>
                    <a:pt x="340" y="0"/>
                  </a:moveTo>
                  <a:cubicBezTo>
                    <a:pt x="306" y="0"/>
                    <a:pt x="272" y="5"/>
                    <a:pt x="239" y="16"/>
                  </a:cubicBezTo>
                  <a:cubicBezTo>
                    <a:pt x="140" y="43"/>
                    <a:pt x="54" y="110"/>
                    <a:pt x="9" y="201"/>
                  </a:cubicBezTo>
                  <a:cubicBezTo>
                    <a:pt x="0" y="219"/>
                    <a:pt x="5" y="237"/>
                    <a:pt x="23" y="246"/>
                  </a:cubicBezTo>
                  <a:lnTo>
                    <a:pt x="36" y="246"/>
                  </a:lnTo>
                  <a:cubicBezTo>
                    <a:pt x="45" y="246"/>
                    <a:pt x="59" y="241"/>
                    <a:pt x="63" y="228"/>
                  </a:cubicBezTo>
                  <a:cubicBezTo>
                    <a:pt x="104" y="155"/>
                    <a:pt x="176" y="97"/>
                    <a:pt x="258" y="74"/>
                  </a:cubicBezTo>
                  <a:cubicBezTo>
                    <a:pt x="286" y="65"/>
                    <a:pt x="315" y="61"/>
                    <a:pt x="343" y="61"/>
                  </a:cubicBezTo>
                  <a:cubicBezTo>
                    <a:pt x="388" y="61"/>
                    <a:pt x="431" y="72"/>
                    <a:pt x="470" y="97"/>
                  </a:cubicBezTo>
                  <a:cubicBezTo>
                    <a:pt x="475" y="99"/>
                    <a:pt x="480" y="100"/>
                    <a:pt x="484" y="100"/>
                  </a:cubicBezTo>
                  <a:cubicBezTo>
                    <a:pt x="513" y="100"/>
                    <a:pt x="533" y="58"/>
                    <a:pt x="506" y="43"/>
                  </a:cubicBezTo>
                  <a:cubicBezTo>
                    <a:pt x="455" y="14"/>
                    <a:pt x="397" y="0"/>
                    <a:pt x="340" y="0"/>
                  </a:cubicBezTo>
                  <a:close/>
                </a:path>
              </a:pathLst>
            </a:custGeom>
            <a:solidFill>
              <a:srgbClr val="380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53;p52">
              <a:extLst>
                <a:ext uri="{FF2B5EF4-FFF2-40B4-BE49-F238E27FC236}">
                  <a16:creationId xmlns:a16="http://schemas.microsoft.com/office/drawing/2014/main" id="{66B18832-FDBE-AC07-F3BE-AA7E490B5F3D}"/>
                </a:ext>
              </a:extLst>
            </p:cNvPr>
            <p:cNvSpPr/>
            <p:nvPr/>
          </p:nvSpPr>
          <p:spPr>
            <a:xfrm>
              <a:off x="2209403" y="1896672"/>
              <a:ext cx="49333" cy="41743"/>
            </a:xfrm>
            <a:custGeom>
              <a:avLst/>
              <a:gdLst/>
              <a:ahLst/>
              <a:cxnLst/>
              <a:rect l="l" t="t" r="r" b="b"/>
              <a:pathLst>
                <a:path w="1313" h="1111" extrusionOk="0">
                  <a:moveTo>
                    <a:pt x="730" y="1"/>
                  </a:moveTo>
                  <a:cubicBezTo>
                    <a:pt x="268" y="1"/>
                    <a:pt x="1" y="548"/>
                    <a:pt x="310" y="915"/>
                  </a:cubicBezTo>
                  <a:cubicBezTo>
                    <a:pt x="426" y="1050"/>
                    <a:pt x="579" y="1111"/>
                    <a:pt x="730" y="1111"/>
                  </a:cubicBezTo>
                  <a:cubicBezTo>
                    <a:pt x="999" y="1111"/>
                    <a:pt x="1259" y="918"/>
                    <a:pt x="1285" y="603"/>
                  </a:cubicBezTo>
                  <a:cubicBezTo>
                    <a:pt x="1312" y="296"/>
                    <a:pt x="1087" y="26"/>
                    <a:pt x="780" y="3"/>
                  </a:cubicBezTo>
                  <a:cubicBezTo>
                    <a:pt x="763" y="2"/>
                    <a:pt x="747" y="1"/>
                    <a:pt x="730" y="1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54;p52">
              <a:extLst>
                <a:ext uri="{FF2B5EF4-FFF2-40B4-BE49-F238E27FC236}">
                  <a16:creationId xmlns:a16="http://schemas.microsoft.com/office/drawing/2014/main" id="{60F09439-7279-21E5-F188-C4CDDB2BA519}"/>
                </a:ext>
              </a:extLst>
            </p:cNvPr>
            <p:cNvSpPr/>
            <p:nvPr/>
          </p:nvSpPr>
          <p:spPr>
            <a:xfrm>
              <a:off x="2095898" y="1901932"/>
              <a:ext cx="45989" cy="41781"/>
            </a:xfrm>
            <a:custGeom>
              <a:avLst/>
              <a:gdLst/>
              <a:ahLst/>
              <a:cxnLst/>
              <a:rect l="l" t="t" r="r" b="b"/>
              <a:pathLst>
                <a:path w="1224" h="1112" extrusionOk="0">
                  <a:moveTo>
                    <a:pt x="613" y="1"/>
                  </a:moveTo>
                  <a:cubicBezTo>
                    <a:pt x="363" y="1"/>
                    <a:pt x="138" y="169"/>
                    <a:pt x="77" y="423"/>
                  </a:cubicBezTo>
                  <a:cubicBezTo>
                    <a:pt x="0" y="721"/>
                    <a:pt x="185" y="1018"/>
                    <a:pt x="483" y="1095"/>
                  </a:cubicBezTo>
                  <a:cubicBezTo>
                    <a:pt x="527" y="1106"/>
                    <a:pt x="571" y="1111"/>
                    <a:pt x="614" y="1111"/>
                  </a:cubicBezTo>
                  <a:cubicBezTo>
                    <a:pt x="861" y="1111"/>
                    <a:pt x="1090" y="943"/>
                    <a:pt x="1151" y="689"/>
                  </a:cubicBezTo>
                  <a:cubicBezTo>
                    <a:pt x="1223" y="391"/>
                    <a:pt x="1043" y="89"/>
                    <a:pt x="745" y="16"/>
                  </a:cubicBezTo>
                  <a:cubicBezTo>
                    <a:pt x="701" y="6"/>
                    <a:pt x="656" y="1"/>
                    <a:pt x="613" y="1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55;p52">
              <a:extLst>
                <a:ext uri="{FF2B5EF4-FFF2-40B4-BE49-F238E27FC236}">
                  <a16:creationId xmlns:a16="http://schemas.microsoft.com/office/drawing/2014/main" id="{7B52AFCA-514A-D7EE-8E6E-F1496BA98843}"/>
                </a:ext>
              </a:extLst>
            </p:cNvPr>
            <p:cNvSpPr/>
            <p:nvPr/>
          </p:nvSpPr>
          <p:spPr>
            <a:xfrm>
              <a:off x="2052954" y="1896146"/>
              <a:ext cx="32613" cy="23370"/>
            </a:xfrm>
            <a:custGeom>
              <a:avLst/>
              <a:gdLst/>
              <a:ahLst/>
              <a:cxnLst/>
              <a:rect l="l" t="t" r="r" b="b"/>
              <a:pathLst>
                <a:path w="868" h="622" extrusionOk="0">
                  <a:moveTo>
                    <a:pt x="171" y="1"/>
                  </a:moveTo>
                  <a:cubicBezTo>
                    <a:pt x="126" y="1"/>
                    <a:pt x="81" y="6"/>
                    <a:pt x="37" y="17"/>
                  </a:cubicBezTo>
                  <a:cubicBezTo>
                    <a:pt x="1" y="25"/>
                    <a:pt x="12" y="78"/>
                    <a:pt x="44" y="78"/>
                  </a:cubicBezTo>
                  <a:cubicBezTo>
                    <a:pt x="48" y="78"/>
                    <a:pt x="51" y="77"/>
                    <a:pt x="55" y="76"/>
                  </a:cubicBezTo>
                  <a:cubicBezTo>
                    <a:pt x="92" y="67"/>
                    <a:pt x="130" y="63"/>
                    <a:pt x="167" y="63"/>
                  </a:cubicBezTo>
                  <a:cubicBezTo>
                    <a:pt x="292" y="63"/>
                    <a:pt x="414" y="109"/>
                    <a:pt x="511" y="193"/>
                  </a:cubicBezTo>
                  <a:cubicBezTo>
                    <a:pt x="638" y="310"/>
                    <a:pt x="737" y="446"/>
                    <a:pt x="805" y="604"/>
                  </a:cubicBezTo>
                  <a:cubicBezTo>
                    <a:pt x="809" y="613"/>
                    <a:pt x="818" y="622"/>
                    <a:pt x="832" y="622"/>
                  </a:cubicBezTo>
                  <a:cubicBezTo>
                    <a:pt x="836" y="622"/>
                    <a:pt x="841" y="617"/>
                    <a:pt x="845" y="617"/>
                  </a:cubicBezTo>
                  <a:cubicBezTo>
                    <a:pt x="863" y="608"/>
                    <a:pt x="868" y="590"/>
                    <a:pt x="859" y="577"/>
                  </a:cubicBezTo>
                  <a:cubicBezTo>
                    <a:pt x="787" y="410"/>
                    <a:pt x="683" y="265"/>
                    <a:pt x="552" y="148"/>
                  </a:cubicBezTo>
                  <a:cubicBezTo>
                    <a:pt x="446" y="52"/>
                    <a:pt x="309" y="1"/>
                    <a:pt x="171" y="1"/>
                  </a:cubicBezTo>
                  <a:close/>
                </a:path>
              </a:pathLst>
            </a:custGeom>
            <a:solidFill>
              <a:srgbClr val="380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56;p52">
              <a:extLst>
                <a:ext uri="{FF2B5EF4-FFF2-40B4-BE49-F238E27FC236}">
                  <a16:creationId xmlns:a16="http://schemas.microsoft.com/office/drawing/2014/main" id="{62EFEA09-E58B-074F-9B26-340078EA16C2}"/>
                </a:ext>
              </a:extLst>
            </p:cNvPr>
            <p:cNvSpPr/>
            <p:nvPr/>
          </p:nvSpPr>
          <p:spPr>
            <a:xfrm>
              <a:off x="2062121" y="1904938"/>
              <a:ext cx="19200" cy="8491"/>
            </a:xfrm>
            <a:custGeom>
              <a:avLst/>
              <a:gdLst/>
              <a:ahLst/>
              <a:cxnLst/>
              <a:rect l="l" t="t" r="r" b="b"/>
              <a:pathLst>
                <a:path w="511" h="226" extrusionOk="0">
                  <a:moveTo>
                    <a:pt x="221" y="1"/>
                  </a:moveTo>
                  <a:cubicBezTo>
                    <a:pt x="188" y="1"/>
                    <a:pt x="154" y="7"/>
                    <a:pt x="123" y="22"/>
                  </a:cubicBezTo>
                  <a:cubicBezTo>
                    <a:pt x="55" y="54"/>
                    <a:pt x="10" y="117"/>
                    <a:pt x="5" y="194"/>
                  </a:cubicBezTo>
                  <a:cubicBezTo>
                    <a:pt x="1" y="212"/>
                    <a:pt x="14" y="225"/>
                    <a:pt x="32" y="225"/>
                  </a:cubicBezTo>
                  <a:cubicBezTo>
                    <a:pt x="51" y="225"/>
                    <a:pt x="64" y="212"/>
                    <a:pt x="64" y="198"/>
                  </a:cubicBezTo>
                  <a:cubicBezTo>
                    <a:pt x="69" y="144"/>
                    <a:pt x="100" y="99"/>
                    <a:pt x="145" y="76"/>
                  </a:cubicBezTo>
                  <a:cubicBezTo>
                    <a:pt x="170" y="66"/>
                    <a:pt x="195" y="61"/>
                    <a:pt x="220" y="61"/>
                  </a:cubicBezTo>
                  <a:cubicBezTo>
                    <a:pt x="251" y="61"/>
                    <a:pt x="281" y="68"/>
                    <a:pt x="308" y="81"/>
                  </a:cubicBezTo>
                  <a:cubicBezTo>
                    <a:pt x="362" y="112"/>
                    <a:pt x="412" y="149"/>
                    <a:pt x="457" y="189"/>
                  </a:cubicBezTo>
                  <a:cubicBezTo>
                    <a:pt x="461" y="196"/>
                    <a:pt x="469" y="199"/>
                    <a:pt x="478" y="199"/>
                  </a:cubicBezTo>
                  <a:cubicBezTo>
                    <a:pt x="486" y="199"/>
                    <a:pt x="495" y="196"/>
                    <a:pt x="502" y="189"/>
                  </a:cubicBezTo>
                  <a:cubicBezTo>
                    <a:pt x="511" y="180"/>
                    <a:pt x="511" y="158"/>
                    <a:pt x="502" y="149"/>
                  </a:cubicBezTo>
                  <a:cubicBezTo>
                    <a:pt x="452" y="99"/>
                    <a:pt x="398" y="58"/>
                    <a:pt x="335" y="27"/>
                  </a:cubicBezTo>
                  <a:cubicBezTo>
                    <a:pt x="299" y="10"/>
                    <a:pt x="260" y="1"/>
                    <a:pt x="221" y="1"/>
                  </a:cubicBezTo>
                  <a:close/>
                </a:path>
              </a:pathLst>
            </a:custGeom>
            <a:solidFill>
              <a:srgbClr val="380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157;p52">
              <a:extLst>
                <a:ext uri="{FF2B5EF4-FFF2-40B4-BE49-F238E27FC236}">
                  <a16:creationId xmlns:a16="http://schemas.microsoft.com/office/drawing/2014/main" id="{1FB3E9AC-5967-AAE1-5150-948EC93031A7}"/>
                </a:ext>
              </a:extLst>
            </p:cNvPr>
            <p:cNvSpPr/>
            <p:nvPr/>
          </p:nvSpPr>
          <p:spPr>
            <a:xfrm>
              <a:off x="2274627" y="1879314"/>
              <a:ext cx="25136" cy="30359"/>
            </a:xfrm>
            <a:custGeom>
              <a:avLst/>
              <a:gdLst/>
              <a:ahLst/>
              <a:cxnLst/>
              <a:rect l="l" t="t" r="r" b="b"/>
              <a:pathLst>
                <a:path w="669" h="808" extrusionOk="0">
                  <a:moveTo>
                    <a:pt x="637" y="0"/>
                  </a:moveTo>
                  <a:cubicBezTo>
                    <a:pt x="447" y="14"/>
                    <a:pt x="280" y="113"/>
                    <a:pt x="181" y="271"/>
                  </a:cubicBezTo>
                  <a:cubicBezTo>
                    <a:pt x="86" y="420"/>
                    <a:pt x="28" y="591"/>
                    <a:pt x="5" y="772"/>
                  </a:cubicBezTo>
                  <a:cubicBezTo>
                    <a:pt x="0" y="785"/>
                    <a:pt x="14" y="803"/>
                    <a:pt x="28" y="808"/>
                  </a:cubicBezTo>
                  <a:lnTo>
                    <a:pt x="37" y="808"/>
                  </a:lnTo>
                  <a:cubicBezTo>
                    <a:pt x="50" y="803"/>
                    <a:pt x="59" y="794"/>
                    <a:pt x="64" y="781"/>
                  </a:cubicBezTo>
                  <a:cubicBezTo>
                    <a:pt x="86" y="609"/>
                    <a:pt x="140" y="451"/>
                    <a:pt x="231" y="307"/>
                  </a:cubicBezTo>
                  <a:cubicBezTo>
                    <a:pt x="321" y="163"/>
                    <a:pt x="470" y="72"/>
                    <a:pt x="637" y="63"/>
                  </a:cubicBezTo>
                  <a:cubicBezTo>
                    <a:pt x="655" y="63"/>
                    <a:pt x="669" y="50"/>
                    <a:pt x="669" y="32"/>
                  </a:cubicBezTo>
                  <a:cubicBezTo>
                    <a:pt x="669" y="14"/>
                    <a:pt x="655" y="0"/>
                    <a:pt x="637" y="0"/>
                  </a:cubicBezTo>
                  <a:close/>
                </a:path>
              </a:pathLst>
            </a:custGeom>
            <a:solidFill>
              <a:srgbClr val="380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158;p52">
              <a:extLst>
                <a:ext uri="{FF2B5EF4-FFF2-40B4-BE49-F238E27FC236}">
                  <a16:creationId xmlns:a16="http://schemas.microsoft.com/office/drawing/2014/main" id="{5875A362-115E-4B42-57AF-64ECAFB69275}"/>
                </a:ext>
              </a:extLst>
            </p:cNvPr>
            <p:cNvSpPr/>
            <p:nvPr/>
          </p:nvSpPr>
          <p:spPr>
            <a:xfrm>
              <a:off x="2276506" y="1891262"/>
              <a:ext cx="19425" cy="10445"/>
            </a:xfrm>
            <a:custGeom>
              <a:avLst/>
              <a:gdLst/>
              <a:ahLst/>
              <a:cxnLst/>
              <a:rect l="l" t="t" r="r" b="b"/>
              <a:pathLst>
                <a:path w="517" h="278" extrusionOk="0">
                  <a:moveTo>
                    <a:pt x="307" y="1"/>
                  </a:moveTo>
                  <a:cubicBezTo>
                    <a:pt x="245" y="1"/>
                    <a:pt x="182" y="23"/>
                    <a:pt x="136" y="66"/>
                  </a:cubicBezTo>
                  <a:cubicBezTo>
                    <a:pt x="86" y="115"/>
                    <a:pt x="45" y="170"/>
                    <a:pt x="14" y="228"/>
                  </a:cubicBezTo>
                  <a:cubicBezTo>
                    <a:pt x="0" y="251"/>
                    <a:pt x="14" y="278"/>
                    <a:pt x="41" y="278"/>
                  </a:cubicBezTo>
                  <a:cubicBezTo>
                    <a:pt x="50" y="278"/>
                    <a:pt x="59" y="269"/>
                    <a:pt x="63" y="260"/>
                  </a:cubicBezTo>
                  <a:cubicBezTo>
                    <a:pt x="95" y="206"/>
                    <a:pt x="131" y="156"/>
                    <a:pt x="176" y="115"/>
                  </a:cubicBezTo>
                  <a:cubicBezTo>
                    <a:pt x="217" y="79"/>
                    <a:pt x="265" y="60"/>
                    <a:pt x="317" y="60"/>
                  </a:cubicBezTo>
                  <a:cubicBezTo>
                    <a:pt x="322" y="60"/>
                    <a:pt x="328" y="61"/>
                    <a:pt x="334" y="61"/>
                  </a:cubicBezTo>
                  <a:cubicBezTo>
                    <a:pt x="384" y="70"/>
                    <a:pt x="424" y="106"/>
                    <a:pt x="447" y="156"/>
                  </a:cubicBezTo>
                  <a:cubicBezTo>
                    <a:pt x="447" y="170"/>
                    <a:pt x="456" y="175"/>
                    <a:pt x="467" y="175"/>
                  </a:cubicBezTo>
                  <a:cubicBezTo>
                    <a:pt x="488" y="175"/>
                    <a:pt x="516" y="154"/>
                    <a:pt x="501" y="133"/>
                  </a:cubicBezTo>
                  <a:cubicBezTo>
                    <a:pt x="474" y="66"/>
                    <a:pt x="415" y="12"/>
                    <a:pt x="339" y="2"/>
                  </a:cubicBezTo>
                  <a:cubicBezTo>
                    <a:pt x="328" y="1"/>
                    <a:pt x="318" y="1"/>
                    <a:pt x="307" y="1"/>
                  </a:cubicBezTo>
                  <a:close/>
                </a:path>
              </a:pathLst>
            </a:custGeom>
            <a:solidFill>
              <a:srgbClr val="380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59;p52">
              <a:extLst>
                <a:ext uri="{FF2B5EF4-FFF2-40B4-BE49-F238E27FC236}">
                  <a16:creationId xmlns:a16="http://schemas.microsoft.com/office/drawing/2014/main" id="{DA2EB216-EBD2-79B3-2B6A-7B2C64229127}"/>
                </a:ext>
              </a:extLst>
            </p:cNvPr>
            <p:cNvSpPr/>
            <p:nvPr/>
          </p:nvSpPr>
          <p:spPr>
            <a:xfrm>
              <a:off x="2066893" y="1993758"/>
              <a:ext cx="66353" cy="104339"/>
            </a:xfrm>
            <a:custGeom>
              <a:avLst/>
              <a:gdLst/>
              <a:ahLst/>
              <a:cxnLst/>
              <a:rect l="l" t="t" r="r" b="b"/>
              <a:pathLst>
                <a:path w="1766" h="2777" extrusionOk="0">
                  <a:moveTo>
                    <a:pt x="1765" y="1"/>
                  </a:moveTo>
                  <a:cubicBezTo>
                    <a:pt x="1765" y="1"/>
                    <a:pt x="727" y="551"/>
                    <a:pt x="0" y="1937"/>
                  </a:cubicBezTo>
                  <a:lnTo>
                    <a:pt x="1679" y="2777"/>
                  </a:lnTo>
                  <a:lnTo>
                    <a:pt x="17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60;p52">
              <a:extLst>
                <a:ext uri="{FF2B5EF4-FFF2-40B4-BE49-F238E27FC236}">
                  <a16:creationId xmlns:a16="http://schemas.microsoft.com/office/drawing/2014/main" id="{B30BC015-A799-1324-B580-023FA8BEA3AE}"/>
                </a:ext>
              </a:extLst>
            </p:cNvPr>
            <p:cNvSpPr/>
            <p:nvPr/>
          </p:nvSpPr>
          <p:spPr>
            <a:xfrm>
              <a:off x="2108259" y="2093661"/>
              <a:ext cx="204056" cy="177943"/>
            </a:xfrm>
            <a:custGeom>
              <a:avLst/>
              <a:gdLst/>
              <a:ahLst/>
              <a:cxnLst/>
              <a:rect l="l" t="t" r="r" b="b"/>
              <a:pathLst>
                <a:path w="5431" h="4736" extrusionOk="0">
                  <a:moveTo>
                    <a:pt x="3819" y="0"/>
                  </a:moveTo>
                  <a:lnTo>
                    <a:pt x="529" y="267"/>
                  </a:lnTo>
                  <a:cubicBezTo>
                    <a:pt x="529" y="267"/>
                    <a:pt x="199" y="1214"/>
                    <a:pt x="276" y="1882"/>
                  </a:cubicBezTo>
                  <a:cubicBezTo>
                    <a:pt x="339" y="2478"/>
                    <a:pt x="908" y="3124"/>
                    <a:pt x="1030" y="3259"/>
                  </a:cubicBezTo>
                  <a:lnTo>
                    <a:pt x="1052" y="3282"/>
                  </a:lnTo>
                  <a:lnTo>
                    <a:pt x="213" y="2948"/>
                  </a:lnTo>
                  <a:lnTo>
                    <a:pt x="1" y="4735"/>
                  </a:lnTo>
                  <a:lnTo>
                    <a:pt x="434" y="4311"/>
                  </a:lnTo>
                  <a:cubicBezTo>
                    <a:pt x="912" y="4469"/>
                    <a:pt x="1400" y="4586"/>
                    <a:pt x="1892" y="4663"/>
                  </a:cubicBezTo>
                  <a:cubicBezTo>
                    <a:pt x="2111" y="4696"/>
                    <a:pt x="2333" y="4717"/>
                    <a:pt x="2541" y="4717"/>
                  </a:cubicBezTo>
                  <a:cubicBezTo>
                    <a:pt x="2986" y="4717"/>
                    <a:pt x="3368" y="4621"/>
                    <a:pt x="3521" y="4338"/>
                  </a:cubicBezTo>
                  <a:cubicBezTo>
                    <a:pt x="3521" y="4338"/>
                    <a:pt x="3713" y="4406"/>
                    <a:pt x="3966" y="4406"/>
                  </a:cubicBezTo>
                  <a:cubicBezTo>
                    <a:pt x="4222" y="4406"/>
                    <a:pt x="4542" y="4336"/>
                    <a:pt x="4785" y="4053"/>
                  </a:cubicBezTo>
                  <a:cubicBezTo>
                    <a:pt x="5431" y="3309"/>
                    <a:pt x="3950" y="971"/>
                    <a:pt x="3896" y="691"/>
                  </a:cubicBezTo>
                  <a:cubicBezTo>
                    <a:pt x="3855" y="465"/>
                    <a:pt x="3828" y="235"/>
                    <a:pt x="3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61;p52">
              <a:extLst>
                <a:ext uri="{FF2B5EF4-FFF2-40B4-BE49-F238E27FC236}">
                  <a16:creationId xmlns:a16="http://schemas.microsoft.com/office/drawing/2014/main" id="{AFCD6104-E1A9-67C3-F6A5-6BF455A0055F}"/>
                </a:ext>
              </a:extLst>
            </p:cNvPr>
            <p:cNvSpPr/>
            <p:nvPr/>
          </p:nvSpPr>
          <p:spPr>
            <a:xfrm>
              <a:off x="2125054" y="2099071"/>
              <a:ext cx="128348" cy="13113"/>
            </a:xfrm>
            <a:custGeom>
              <a:avLst/>
              <a:gdLst/>
              <a:ahLst/>
              <a:cxnLst/>
              <a:rect l="l" t="t" r="r" b="b"/>
              <a:pathLst>
                <a:path w="3416" h="349" extrusionOk="0">
                  <a:moveTo>
                    <a:pt x="3376" y="0"/>
                  </a:moveTo>
                  <a:cubicBezTo>
                    <a:pt x="3375" y="0"/>
                    <a:pt x="3374" y="1"/>
                    <a:pt x="3372" y="1"/>
                  </a:cubicBezTo>
                  <a:lnTo>
                    <a:pt x="37" y="281"/>
                  </a:lnTo>
                  <a:cubicBezTo>
                    <a:pt x="0" y="285"/>
                    <a:pt x="0" y="339"/>
                    <a:pt x="37" y="344"/>
                  </a:cubicBezTo>
                  <a:lnTo>
                    <a:pt x="41" y="348"/>
                  </a:lnTo>
                  <a:lnTo>
                    <a:pt x="3377" y="59"/>
                  </a:lnTo>
                  <a:cubicBezTo>
                    <a:pt x="3416" y="59"/>
                    <a:pt x="3413" y="0"/>
                    <a:pt x="3376" y="0"/>
                  </a:cubicBezTo>
                  <a:close/>
                </a:path>
              </a:pathLst>
            </a:custGeom>
            <a:solidFill>
              <a:srgbClr val="380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62;p52">
              <a:extLst>
                <a:ext uri="{FF2B5EF4-FFF2-40B4-BE49-F238E27FC236}">
                  <a16:creationId xmlns:a16="http://schemas.microsoft.com/office/drawing/2014/main" id="{1E29A67B-1B4D-C180-1A5E-2B3E6B1FC65B}"/>
                </a:ext>
              </a:extLst>
            </p:cNvPr>
            <p:cNvSpPr/>
            <p:nvPr/>
          </p:nvSpPr>
          <p:spPr>
            <a:xfrm>
              <a:off x="2196966" y="2097080"/>
              <a:ext cx="16983" cy="46477"/>
            </a:xfrm>
            <a:custGeom>
              <a:avLst/>
              <a:gdLst/>
              <a:ahLst/>
              <a:cxnLst/>
              <a:rect l="l" t="t" r="r" b="b"/>
              <a:pathLst>
                <a:path w="452" h="1237" extrusionOk="0">
                  <a:moveTo>
                    <a:pt x="255" y="0"/>
                  </a:moveTo>
                  <a:cubicBezTo>
                    <a:pt x="238" y="0"/>
                    <a:pt x="221" y="13"/>
                    <a:pt x="226" y="36"/>
                  </a:cubicBezTo>
                  <a:lnTo>
                    <a:pt x="375" y="1015"/>
                  </a:lnTo>
                  <a:cubicBezTo>
                    <a:pt x="384" y="1087"/>
                    <a:pt x="334" y="1155"/>
                    <a:pt x="267" y="1169"/>
                  </a:cubicBezTo>
                  <a:cubicBezTo>
                    <a:pt x="256" y="1171"/>
                    <a:pt x="246" y="1172"/>
                    <a:pt x="235" y="1172"/>
                  </a:cubicBezTo>
                  <a:cubicBezTo>
                    <a:pt x="168" y="1172"/>
                    <a:pt x="112" y="1122"/>
                    <a:pt x="104" y="1051"/>
                  </a:cubicBezTo>
                  <a:lnTo>
                    <a:pt x="63" y="708"/>
                  </a:lnTo>
                  <a:cubicBezTo>
                    <a:pt x="59" y="690"/>
                    <a:pt x="45" y="681"/>
                    <a:pt x="27" y="681"/>
                  </a:cubicBezTo>
                  <a:cubicBezTo>
                    <a:pt x="9" y="686"/>
                    <a:pt x="0" y="699"/>
                    <a:pt x="0" y="717"/>
                  </a:cubicBezTo>
                  <a:lnTo>
                    <a:pt x="41" y="1060"/>
                  </a:lnTo>
                  <a:cubicBezTo>
                    <a:pt x="54" y="1160"/>
                    <a:pt x="140" y="1236"/>
                    <a:pt x="239" y="1236"/>
                  </a:cubicBezTo>
                  <a:cubicBezTo>
                    <a:pt x="253" y="1236"/>
                    <a:pt x="262" y="1236"/>
                    <a:pt x="276" y="1232"/>
                  </a:cubicBezTo>
                  <a:cubicBezTo>
                    <a:pt x="379" y="1214"/>
                    <a:pt x="452" y="1114"/>
                    <a:pt x="438" y="1006"/>
                  </a:cubicBezTo>
                  <a:lnTo>
                    <a:pt x="285" y="27"/>
                  </a:lnTo>
                  <a:cubicBezTo>
                    <a:pt x="283" y="9"/>
                    <a:pt x="269" y="0"/>
                    <a:pt x="255" y="0"/>
                  </a:cubicBezTo>
                  <a:close/>
                </a:path>
              </a:pathLst>
            </a:custGeom>
            <a:solidFill>
              <a:srgbClr val="380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163;p52">
              <a:extLst>
                <a:ext uri="{FF2B5EF4-FFF2-40B4-BE49-F238E27FC236}">
                  <a16:creationId xmlns:a16="http://schemas.microsoft.com/office/drawing/2014/main" id="{B2121C53-74CC-BA02-E330-DA3F7B8457FD}"/>
                </a:ext>
              </a:extLst>
            </p:cNvPr>
            <p:cNvSpPr/>
            <p:nvPr/>
          </p:nvSpPr>
          <p:spPr>
            <a:xfrm>
              <a:off x="2212371" y="2151935"/>
              <a:ext cx="34304" cy="105917"/>
            </a:xfrm>
            <a:custGeom>
              <a:avLst/>
              <a:gdLst/>
              <a:ahLst/>
              <a:cxnLst/>
              <a:rect l="l" t="t" r="r" b="b"/>
              <a:pathLst>
                <a:path w="913" h="2819" extrusionOk="0">
                  <a:moveTo>
                    <a:pt x="294" y="1"/>
                  </a:moveTo>
                  <a:cubicBezTo>
                    <a:pt x="284" y="1"/>
                    <a:pt x="273" y="6"/>
                    <a:pt x="267" y="20"/>
                  </a:cubicBezTo>
                  <a:lnTo>
                    <a:pt x="5" y="503"/>
                  </a:lnTo>
                  <a:cubicBezTo>
                    <a:pt x="1" y="512"/>
                    <a:pt x="1" y="526"/>
                    <a:pt x="5" y="535"/>
                  </a:cubicBezTo>
                  <a:cubicBezTo>
                    <a:pt x="15" y="548"/>
                    <a:pt x="854" y="1731"/>
                    <a:pt x="723" y="2782"/>
                  </a:cubicBezTo>
                  <a:cubicBezTo>
                    <a:pt x="719" y="2800"/>
                    <a:pt x="732" y="2814"/>
                    <a:pt x="750" y="2818"/>
                  </a:cubicBezTo>
                  <a:cubicBezTo>
                    <a:pt x="768" y="2818"/>
                    <a:pt x="782" y="2805"/>
                    <a:pt x="786" y="2791"/>
                  </a:cubicBezTo>
                  <a:cubicBezTo>
                    <a:pt x="913" y="1780"/>
                    <a:pt x="172" y="661"/>
                    <a:pt x="73" y="516"/>
                  </a:cubicBezTo>
                  <a:lnTo>
                    <a:pt x="321" y="47"/>
                  </a:lnTo>
                  <a:cubicBezTo>
                    <a:pt x="336" y="23"/>
                    <a:pt x="315" y="1"/>
                    <a:pt x="294" y="1"/>
                  </a:cubicBezTo>
                  <a:close/>
                </a:path>
              </a:pathLst>
            </a:custGeom>
            <a:solidFill>
              <a:srgbClr val="380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164;p52">
              <a:extLst>
                <a:ext uri="{FF2B5EF4-FFF2-40B4-BE49-F238E27FC236}">
                  <a16:creationId xmlns:a16="http://schemas.microsoft.com/office/drawing/2014/main" id="{FF269F0E-7A92-E9F0-7092-D18BCD8560D5}"/>
                </a:ext>
              </a:extLst>
            </p:cNvPr>
            <p:cNvSpPr/>
            <p:nvPr/>
          </p:nvSpPr>
          <p:spPr>
            <a:xfrm>
              <a:off x="2108259" y="2204385"/>
              <a:ext cx="71087" cy="67217"/>
            </a:xfrm>
            <a:custGeom>
              <a:avLst/>
              <a:gdLst/>
              <a:ahLst/>
              <a:cxnLst/>
              <a:rect l="l" t="t" r="r" b="b"/>
              <a:pathLst>
                <a:path w="1892" h="1789" extrusionOk="0">
                  <a:moveTo>
                    <a:pt x="213" y="1"/>
                  </a:moveTo>
                  <a:lnTo>
                    <a:pt x="1" y="1788"/>
                  </a:lnTo>
                  <a:lnTo>
                    <a:pt x="434" y="1364"/>
                  </a:lnTo>
                  <a:cubicBezTo>
                    <a:pt x="434" y="1364"/>
                    <a:pt x="560" y="1409"/>
                    <a:pt x="768" y="1468"/>
                  </a:cubicBezTo>
                  <a:cubicBezTo>
                    <a:pt x="1138" y="1576"/>
                    <a:pt x="1513" y="1657"/>
                    <a:pt x="1892" y="1716"/>
                  </a:cubicBezTo>
                  <a:lnTo>
                    <a:pt x="1057" y="339"/>
                  </a:lnTo>
                  <a:lnTo>
                    <a:pt x="1048" y="335"/>
                  </a:lnTo>
                  <a:lnTo>
                    <a:pt x="1057" y="335"/>
                  </a:lnTo>
                  <a:lnTo>
                    <a:pt x="718" y="204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165;p52">
              <a:extLst>
                <a:ext uri="{FF2B5EF4-FFF2-40B4-BE49-F238E27FC236}">
                  <a16:creationId xmlns:a16="http://schemas.microsoft.com/office/drawing/2014/main" id="{A4B0882F-3C5B-2F5A-33F1-3FB3F2B6C406}"/>
                </a:ext>
              </a:extLst>
            </p:cNvPr>
            <p:cNvSpPr/>
            <p:nvPr/>
          </p:nvSpPr>
          <p:spPr>
            <a:xfrm>
              <a:off x="2108259" y="2204385"/>
              <a:ext cx="71087" cy="67217"/>
            </a:xfrm>
            <a:custGeom>
              <a:avLst/>
              <a:gdLst/>
              <a:ahLst/>
              <a:cxnLst/>
              <a:rect l="l" t="t" r="r" b="b"/>
              <a:pathLst>
                <a:path w="1892" h="1789" extrusionOk="0">
                  <a:moveTo>
                    <a:pt x="213" y="1"/>
                  </a:moveTo>
                  <a:lnTo>
                    <a:pt x="1" y="1788"/>
                  </a:lnTo>
                  <a:lnTo>
                    <a:pt x="434" y="1364"/>
                  </a:lnTo>
                  <a:cubicBezTo>
                    <a:pt x="434" y="1364"/>
                    <a:pt x="560" y="1409"/>
                    <a:pt x="768" y="1468"/>
                  </a:cubicBezTo>
                  <a:cubicBezTo>
                    <a:pt x="1138" y="1576"/>
                    <a:pt x="1513" y="1657"/>
                    <a:pt x="1892" y="1716"/>
                  </a:cubicBezTo>
                  <a:lnTo>
                    <a:pt x="1057" y="339"/>
                  </a:lnTo>
                  <a:lnTo>
                    <a:pt x="1048" y="335"/>
                  </a:lnTo>
                  <a:lnTo>
                    <a:pt x="1057" y="335"/>
                  </a:lnTo>
                  <a:lnTo>
                    <a:pt x="718" y="204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693E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166;p52">
              <a:extLst>
                <a:ext uri="{FF2B5EF4-FFF2-40B4-BE49-F238E27FC236}">
                  <a16:creationId xmlns:a16="http://schemas.microsoft.com/office/drawing/2014/main" id="{0CAF872F-8EB4-BC10-60D9-6765DC966618}"/>
                </a:ext>
              </a:extLst>
            </p:cNvPr>
            <p:cNvSpPr/>
            <p:nvPr/>
          </p:nvSpPr>
          <p:spPr>
            <a:xfrm>
              <a:off x="2108259" y="2204385"/>
              <a:ext cx="28856" cy="67217"/>
            </a:xfrm>
            <a:custGeom>
              <a:avLst/>
              <a:gdLst/>
              <a:ahLst/>
              <a:cxnLst/>
              <a:rect l="l" t="t" r="r" b="b"/>
              <a:pathLst>
                <a:path w="768" h="1789" extrusionOk="0">
                  <a:moveTo>
                    <a:pt x="213" y="1"/>
                  </a:moveTo>
                  <a:lnTo>
                    <a:pt x="1" y="1788"/>
                  </a:lnTo>
                  <a:lnTo>
                    <a:pt x="434" y="1364"/>
                  </a:lnTo>
                  <a:cubicBezTo>
                    <a:pt x="434" y="1364"/>
                    <a:pt x="565" y="1409"/>
                    <a:pt x="768" y="1468"/>
                  </a:cubicBezTo>
                  <a:lnTo>
                    <a:pt x="718" y="204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167;p52">
              <a:extLst>
                <a:ext uri="{FF2B5EF4-FFF2-40B4-BE49-F238E27FC236}">
                  <a16:creationId xmlns:a16="http://schemas.microsoft.com/office/drawing/2014/main" id="{07C282F2-32DF-604A-88D2-DC29E5141DCD}"/>
                </a:ext>
              </a:extLst>
            </p:cNvPr>
            <p:cNvSpPr/>
            <p:nvPr/>
          </p:nvSpPr>
          <p:spPr>
            <a:xfrm>
              <a:off x="2153533" y="2016188"/>
              <a:ext cx="72628" cy="66278"/>
            </a:xfrm>
            <a:custGeom>
              <a:avLst/>
              <a:gdLst/>
              <a:ahLst/>
              <a:cxnLst/>
              <a:rect l="l" t="t" r="r" b="b"/>
              <a:pathLst>
                <a:path w="1933" h="1764" extrusionOk="0">
                  <a:moveTo>
                    <a:pt x="965" y="1"/>
                  </a:moveTo>
                  <a:cubicBezTo>
                    <a:pt x="740" y="1"/>
                    <a:pt x="515" y="88"/>
                    <a:pt x="344" y="261"/>
                  </a:cubicBezTo>
                  <a:cubicBezTo>
                    <a:pt x="1" y="604"/>
                    <a:pt x="1" y="1160"/>
                    <a:pt x="344" y="1503"/>
                  </a:cubicBezTo>
                  <a:cubicBezTo>
                    <a:pt x="515" y="1676"/>
                    <a:pt x="740" y="1763"/>
                    <a:pt x="965" y="1763"/>
                  </a:cubicBezTo>
                  <a:cubicBezTo>
                    <a:pt x="1190" y="1763"/>
                    <a:pt x="1416" y="1676"/>
                    <a:pt x="1590" y="1503"/>
                  </a:cubicBezTo>
                  <a:cubicBezTo>
                    <a:pt x="1933" y="1160"/>
                    <a:pt x="1933" y="604"/>
                    <a:pt x="1590" y="261"/>
                  </a:cubicBezTo>
                  <a:cubicBezTo>
                    <a:pt x="1416" y="88"/>
                    <a:pt x="1190" y="1"/>
                    <a:pt x="9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168;p52">
              <a:extLst>
                <a:ext uri="{FF2B5EF4-FFF2-40B4-BE49-F238E27FC236}">
                  <a16:creationId xmlns:a16="http://schemas.microsoft.com/office/drawing/2014/main" id="{B7FE0A87-86A4-3CBA-9CA5-E59C076FB862}"/>
                </a:ext>
              </a:extLst>
            </p:cNvPr>
            <p:cNvSpPr/>
            <p:nvPr/>
          </p:nvSpPr>
          <p:spPr>
            <a:xfrm>
              <a:off x="2124716" y="2047185"/>
              <a:ext cx="4283" cy="60567"/>
            </a:xfrm>
            <a:custGeom>
              <a:avLst/>
              <a:gdLst/>
              <a:ahLst/>
              <a:cxnLst/>
              <a:rect l="l" t="t" r="r" b="b"/>
              <a:pathLst>
                <a:path w="114" h="1612" extrusionOk="0">
                  <a:moveTo>
                    <a:pt x="32" y="1"/>
                  </a:moveTo>
                  <a:cubicBezTo>
                    <a:pt x="14" y="1"/>
                    <a:pt x="0" y="14"/>
                    <a:pt x="0" y="32"/>
                  </a:cubicBezTo>
                  <a:lnTo>
                    <a:pt x="50" y="1585"/>
                  </a:lnTo>
                  <a:cubicBezTo>
                    <a:pt x="55" y="1598"/>
                    <a:pt x="68" y="1612"/>
                    <a:pt x="82" y="1612"/>
                  </a:cubicBezTo>
                  <a:lnTo>
                    <a:pt x="86" y="1612"/>
                  </a:lnTo>
                  <a:cubicBezTo>
                    <a:pt x="100" y="1612"/>
                    <a:pt x="113" y="1598"/>
                    <a:pt x="113" y="1580"/>
                  </a:cubicBezTo>
                  <a:lnTo>
                    <a:pt x="64" y="32"/>
                  </a:lnTo>
                  <a:cubicBezTo>
                    <a:pt x="64" y="14"/>
                    <a:pt x="50" y="1"/>
                    <a:pt x="32" y="1"/>
                  </a:cubicBezTo>
                  <a:close/>
                </a:path>
              </a:pathLst>
            </a:custGeom>
            <a:solidFill>
              <a:srgbClr val="380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169;p52">
              <a:extLst>
                <a:ext uri="{FF2B5EF4-FFF2-40B4-BE49-F238E27FC236}">
                  <a16:creationId xmlns:a16="http://schemas.microsoft.com/office/drawing/2014/main" id="{DC301745-5B76-12DE-9E6A-48A0B75E9EA4}"/>
                </a:ext>
              </a:extLst>
            </p:cNvPr>
            <p:cNvSpPr/>
            <p:nvPr/>
          </p:nvSpPr>
          <p:spPr>
            <a:xfrm>
              <a:off x="2250055" y="2030390"/>
              <a:ext cx="2893" cy="64474"/>
            </a:xfrm>
            <a:custGeom>
              <a:avLst/>
              <a:gdLst/>
              <a:ahLst/>
              <a:cxnLst/>
              <a:rect l="l" t="t" r="r" b="b"/>
              <a:pathLst>
                <a:path w="77" h="1716" extrusionOk="0">
                  <a:moveTo>
                    <a:pt x="32" y="1"/>
                  </a:moveTo>
                  <a:cubicBezTo>
                    <a:pt x="14" y="1"/>
                    <a:pt x="0" y="14"/>
                    <a:pt x="0" y="32"/>
                  </a:cubicBezTo>
                  <a:lnTo>
                    <a:pt x="14" y="1684"/>
                  </a:lnTo>
                  <a:cubicBezTo>
                    <a:pt x="14" y="1702"/>
                    <a:pt x="27" y="1716"/>
                    <a:pt x="45" y="1716"/>
                  </a:cubicBezTo>
                  <a:cubicBezTo>
                    <a:pt x="63" y="1716"/>
                    <a:pt x="77" y="1702"/>
                    <a:pt x="77" y="1684"/>
                  </a:cubicBezTo>
                  <a:lnTo>
                    <a:pt x="63" y="32"/>
                  </a:lnTo>
                  <a:cubicBezTo>
                    <a:pt x="63" y="14"/>
                    <a:pt x="50" y="1"/>
                    <a:pt x="32" y="1"/>
                  </a:cubicBezTo>
                  <a:close/>
                </a:path>
              </a:pathLst>
            </a:custGeom>
            <a:solidFill>
              <a:srgbClr val="380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170;p52">
              <a:extLst>
                <a:ext uri="{FF2B5EF4-FFF2-40B4-BE49-F238E27FC236}">
                  <a16:creationId xmlns:a16="http://schemas.microsoft.com/office/drawing/2014/main" id="{C245C770-3B1B-FC0E-E709-3B689690AB2B}"/>
                </a:ext>
              </a:extLst>
            </p:cNvPr>
            <p:cNvSpPr/>
            <p:nvPr/>
          </p:nvSpPr>
          <p:spPr>
            <a:xfrm>
              <a:off x="2332450" y="1907718"/>
              <a:ext cx="63197" cy="78790"/>
            </a:xfrm>
            <a:custGeom>
              <a:avLst/>
              <a:gdLst/>
              <a:ahLst/>
              <a:cxnLst/>
              <a:rect l="l" t="t" r="r" b="b"/>
              <a:pathLst>
                <a:path w="1682" h="2097" extrusionOk="0">
                  <a:moveTo>
                    <a:pt x="794" y="0"/>
                  </a:moveTo>
                  <a:cubicBezTo>
                    <a:pt x="696" y="0"/>
                    <a:pt x="619" y="169"/>
                    <a:pt x="619" y="169"/>
                  </a:cubicBezTo>
                  <a:cubicBezTo>
                    <a:pt x="619" y="169"/>
                    <a:pt x="519" y="14"/>
                    <a:pt x="391" y="14"/>
                  </a:cubicBezTo>
                  <a:cubicBezTo>
                    <a:pt x="383" y="14"/>
                    <a:pt x="375" y="15"/>
                    <a:pt x="366" y="16"/>
                  </a:cubicBezTo>
                  <a:cubicBezTo>
                    <a:pt x="226" y="38"/>
                    <a:pt x="312" y="548"/>
                    <a:pt x="312" y="548"/>
                  </a:cubicBezTo>
                  <a:cubicBezTo>
                    <a:pt x="311" y="547"/>
                    <a:pt x="310" y="546"/>
                    <a:pt x="308" y="546"/>
                  </a:cubicBezTo>
                  <a:cubicBezTo>
                    <a:pt x="271" y="546"/>
                    <a:pt x="23" y="875"/>
                    <a:pt x="10" y="1004"/>
                  </a:cubicBezTo>
                  <a:cubicBezTo>
                    <a:pt x="1" y="1090"/>
                    <a:pt x="37" y="1912"/>
                    <a:pt x="37" y="1912"/>
                  </a:cubicBezTo>
                  <a:lnTo>
                    <a:pt x="953" y="2097"/>
                  </a:lnTo>
                  <a:lnTo>
                    <a:pt x="1138" y="1465"/>
                  </a:lnTo>
                  <a:lnTo>
                    <a:pt x="411" y="1226"/>
                  </a:lnTo>
                  <a:cubicBezTo>
                    <a:pt x="411" y="1226"/>
                    <a:pt x="488" y="1077"/>
                    <a:pt x="587" y="887"/>
                  </a:cubicBezTo>
                  <a:cubicBezTo>
                    <a:pt x="615" y="835"/>
                    <a:pt x="623" y="784"/>
                    <a:pt x="621" y="739"/>
                  </a:cubicBezTo>
                  <a:lnTo>
                    <a:pt x="621" y="739"/>
                  </a:lnTo>
                  <a:cubicBezTo>
                    <a:pt x="641" y="755"/>
                    <a:pt x="666" y="765"/>
                    <a:pt x="696" y="765"/>
                  </a:cubicBezTo>
                  <a:cubicBezTo>
                    <a:pt x="840" y="765"/>
                    <a:pt x="917" y="558"/>
                    <a:pt x="917" y="557"/>
                  </a:cubicBezTo>
                  <a:lnTo>
                    <a:pt x="917" y="557"/>
                  </a:lnTo>
                  <a:cubicBezTo>
                    <a:pt x="917" y="558"/>
                    <a:pt x="885" y="797"/>
                    <a:pt x="1012" y="851"/>
                  </a:cubicBezTo>
                  <a:cubicBezTo>
                    <a:pt x="1024" y="856"/>
                    <a:pt x="1036" y="859"/>
                    <a:pt x="1048" y="859"/>
                  </a:cubicBezTo>
                  <a:cubicBezTo>
                    <a:pt x="1155" y="859"/>
                    <a:pt x="1246" y="661"/>
                    <a:pt x="1246" y="661"/>
                  </a:cubicBezTo>
                  <a:lnTo>
                    <a:pt x="1246" y="661"/>
                  </a:lnTo>
                  <a:cubicBezTo>
                    <a:pt x="1246" y="661"/>
                    <a:pt x="1201" y="860"/>
                    <a:pt x="1391" y="892"/>
                  </a:cubicBezTo>
                  <a:cubicBezTo>
                    <a:pt x="1395" y="892"/>
                    <a:pt x="1400" y="893"/>
                    <a:pt x="1404" y="893"/>
                  </a:cubicBezTo>
                  <a:cubicBezTo>
                    <a:pt x="1589" y="893"/>
                    <a:pt x="1681" y="240"/>
                    <a:pt x="1553" y="169"/>
                  </a:cubicBezTo>
                  <a:cubicBezTo>
                    <a:pt x="1538" y="162"/>
                    <a:pt x="1523" y="159"/>
                    <a:pt x="1507" y="159"/>
                  </a:cubicBezTo>
                  <a:cubicBezTo>
                    <a:pt x="1418" y="159"/>
                    <a:pt x="1323" y="260"/>
                    <a:pt x="1323" y="260"/>
                  </a:cubicBezTo>
                  <a:cubicBezTo>
                    <a:pt x="1323" y="260"/>
                    <a:pt x="1332" y="84"/>
                    <a:pt x="1215" y="34"/>
                  </a:cubicBezTo>
                  <a:cubicBezTo>
                    <a:pt x="1203" y="28"/>
                    <a:pt x="1190" y="26"/>
                    <a:pt x="1177" y="26"/>
                  </a:cubicBezTo>
                  <a:cubicBezTo>
                    <a:pt x="1065" y="26"/>
                    <a:pt x="917" y="210"/>
                    <a:pt x="917" y="210"/>
                  </a:cubicBezTo>
                  <a:cubicBezTo>
                    <a:pt x="917" y="210"/>
                    <a:pt x="944" y="56"/>
                    <a:pt x="827" y="7"/>
                  </a:cubicBezTo>
                  <a:cubicBezTo>
                    <a:pt x="816" y="2"/>
                    <a:pt x="805" y="0"/>
                    <a:pt x="794" y="0"/>
                  </a:cubicBezTo>
                  <a:close/>
                </a:path>
              </a:pathLst>
            </a:custGeom>
            <a:solidFill>
              <a:srgbClr val="FF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171;p52">
              <a:extLst>
                <a:ext uri="{FF2B5EF4-FFF2-40B4-BE49-F238E27FC236}">
                  <a16:creationId xmlns:a16="http://schemas.microsoft.com/office/drawing/2014/main" id="{309AD512-082E-607D-32AC-2D8A160E96E2}"/>
                </a:ext>
              </a:extLst>
            </p:cNvPr>
            <p:cNvSpPr/>
            <p:nvPr/>
          </p:nvSpPr>
          <p:spPr>
            <a:xfrm>
              <a:off x="2332450" y="1907718"/>
              <a:ext cx="63197" cy="78790"/>
            </a:xfrm>
            <a:custGeom>
              <a:avLst/>
              <a:gdLst/>
              <a:ahLst/>
              <a:cxnLst/>
              <a:rect l="l" t="t" r="r" b="b"/>
              <a:pathLst>
                <a:path w="1682" h="2097" extrusionOk="0">
                  <a:moveTo>
                    <a:pt x="794" y="0"/>
                  </a:moveTo>
                  <a:cubicBezTo>
                    <a:pt x="696" y="0"/>
                    <a:pt x="619" y="169"/>
                    <a:pt x="619" y="169"/>
                  </a:cubicBezTo>
                  <a:cubicBezTo>
                    <a:pt x="619" y="169"/>
                    <a:pt x="519" y="14"/>
                    <a:pt x="391" y="14"/>
                  </a:cubicBezTo>
                  <a:cubicBezTo>
                    <a:pt x="383" y="14"/>
                    <a:pt x="375" y="15"/>
                    <a:pt x="366" y="16"/>
                  </a:cubicBezTo>
                  <a:cubicBezTo>
                    <a:pt x="226" y="38"/>
                    <a:pt x="312" y="548"/>
                    <a:pt x="312" y="548"/>
                  </a:cubicBezTo>
                  <a:cubicBezTo>
                    <a:pt x="311" y="547"/>
                    <a:pt x="310" y="546"/>
                    <a:pt x="308" y="546"/>
                  </a:cubicBezTo>
                  <a:cubicBezTo>
                    <a:pt x="271" y="546"/>
                    <a:pt x="23" y="875"/>
                    <a:pt x="10" y="1004"/>
                  </a:cubicBezTo>
                  <a:cubicBezTo>
                    <a:pt x="1" y="1090"/>
                    <a:pt x="37" y="1912"/>
                    <a:pt x="37" y="1912"/>
                  </a:cubicBezTo>
                  <a:lnTo>
                    <a:pt x="953" y="2097"/>
                  </a:lnTo>
                  <a:lnTo>
                    <a:pt x="1138" y="1465"/>
                  </a:lnTo>
                  <a:lnTo>
                    <a:pt x="411" y="1226"/>
                  </a:lnTo>
                  <a:cubicBezTo>
                    <a:pt x="411" y="1226"/>
                    <a:pt x="488" y="1077"/>
                    <a:pt x="587" y="887"/>
                  </a:cubicBezTo>
                  <a:cubicBezTo>
                    <a:pt x="615" y="835"/>
                    <a:pt x="623" y="784"/>
                    <a:pt x="621" y="739"/>
                  </a:cubicBezTo>
                  <a:lnTo>
                    <a:pt x="621" y="739"/>
                  </a:lnTo>
                  <a:cubicBezTo>
                    <a:pt x="641" y="755"/>
                    <a:pt x="666" y="765"/>
                    <a:pt x="696" y="765"/>
                  </a:cubicBezTo>
                  <a:cubicBezTo>
                    <a:pt x="840" y="765"/>
                    <a:pt x="917" y="558"/>
                    <a:pt x="917" y="557"/>
                  </a:cubicBezTo>
                  <a:lnTo>
                    <a:pt x="917" y="557"/>
                  </a:lnTo>
                  <a:cubicBezTo>
                    <a:pt x="917" y="558"/>
                    <a:pt x="885" y="797"/>
                    <a:pt x="1012" y="851"/>
                  </a:cubicBezTo>
                  <a:cubicBezTo>
                    <a:pt x="1024" y="856"/>
                    <a:pt x="1036" y="859"/>
                    <a:pt x="1048" y="859"/>
                  </a:cubicBezTo>
                  <a:cubicBezTo>
                    <a:pt x="1155" y="859"/>
                    <a:pt x="1246" y="661"/>
                    <a:pt x="1246" y="661"/>
                  </a:cubicBezTo>
                  <a:lnTo>
                    <a:pt x="1246" y="661"/>
                  </a:lnTo>
                  <a:cubicBezTo>
                    <a:pt x="1246" y="661"/>
                    <a:pt x="1201" y="860"/>
                    <a:pt x="1391" y="892"/>
                  </a:cubicBezTo>
                  <a:cubicBezTo>
                    <a:pt x="1395" y="892"/>
                    <a:pt x="1400" y="893"/>
                    <a:pt x="1404" y="893"/>
                  </a:cubicBezTo>
                  <a:cubicBezTo>
                    <a:pt x="1589" y="893"/>
                    <a:pt x="1681" y="240"/>
                    <a:pt x="1553" y="169"/>
                  </a:cubicBezTo>
                  <a:cubicBezTo>
                    <a:pt x="1538" y="162"/>
                    <a:pt x="1523" y="159"/>
                    <a:pt x="1507" y="159"/>
                  </a:cubicBezTo>
                  <a:cubicBezTo>
                    <a:pt x="1418" y="159"/>
                    <a:pt x="1323" y="260"/>
                    <a:pt x="1323" y="260"/>
                  </a:cubicBezTo>
                  <a:cubicBezTo>
                    <a:pt x="1323" y="260"/>
                    <a:pt x="1332" y="84"/>
                    <a:pt x="1215" y="34"/>
                  </a:cubicBezTo>
                  <a:cubicBezTo>
                    <a:pt x="1203" y="28"/>
                    <a:pt x="1190" y="26"/>
                    <a:pt x="1177" y="26"/>
                  </a:cubicBezTo>
                  <a:cubicBezTo>
                    <a:pt x="1065" y="26"/>
                    <a:pt x="917" y="210"/>
                    <a:pt x="917" y="210"/>
                  </a:cubicBezTo>
                  <a:cubicBezTo>
                    <a:pt x="917" y="210"/>
                    <a:pt x="944" y="56"/>
                    <a:pt x="827" y="7"/>
                  </a:cubicBezTo>
                  <a:cubicBezTo>
                    <a:pt x="816" y="2"/>
                    <a:pt x="805" y="0"/>
                    <a:pt x="794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172;p52">
              <a:extLst>
                <a:ext uri="{FF2B5EF4-FFF2-40B4-BE49-F238E27FC236}">
                  <a16:creationId xmlns:a16="http://schemas.microsoft.com/office/drawing/2014/main" id="{61C683C5-9268-A0F3-CF03-0B8DBCA2C275}"/>
                </a:ext>
              </a:extLst>
            </p:cNvPr>
            <p:cNvSpPr/>
            <p:nvPr/>
          </p:nvSpPr>
          <p:spPr>
            <a:xfrm>
              <a:off x="2322456" y="1920831"/>
              <a:ext cx="7815" cy="13977"/>
            </a:xfrm>
            <a:custGeom>
              <a:avLst/>
              <a:gdLst/>
              <a:ahLst/>
              <a:cxnLst/>
              <a:rect l="l" t="t" r="r" b="b"/>
              <a:pathLst>
                <a:path w="208" h="372" extrusionOk="0">
                  <a:moveTo>
                    <a:pt x="109" y="0"/>
                  </a:moveTo>
                  <a:cubicBezTo>
                    <a:pt x="91" y="0"/>
                    <a:pt x="76" y="13"/>
                    <a:pt x="68" y="32"/>
                  </a:cubicBezTo>
                  <a:lnTo>
                    <a:pt x="5" y="312"/>
                  </a:lnTo>
                  <a:cubicBezTo>
                    <a:pt x="0" y="330"/>
                    <a:pt x="14" y="353"/>
                    <a:pt x="36" y="357"/>
                  </a:cubicBezTo>
                  <a:lnTo>
                    <a:pt x="91" y="371"/>
                  </a:lnTo>
                  <a:cubicBezTo>
                    <a:pt x="94" y="372"/>
                    <a:pt x="96" y="372"/>
                    <a:pt x="99" y="372"/>
                  </a:cubicBezTo>
                  <a:cubicBezTo>
                    <a:pt x="119" y="372"/>
                    <a:pt x="136" y="359"/>
                    <a:pt x="140" y="339"/>
                  </a:cubicBezTo>
                  <a:lnTo>
                    <a:pt x="203" y="64"/>
                  </a:lnTo>
                  <a:cubicBezTo>
                    <a:pt x="208" y="41"/>
                    <a:pt x="194" y="19"/>
                    <a:pt x="172" y="14"/>
                  </a:cubicBezTo>
                  <a:lnTo>
                    <a:pt x="118" y="1"/>
                  </a:lnTo>
                  <a:cubicBezTo>
                    <a:pt x="115" y="0"/>
                    <a:pt x="112" y="0"/>
                    <a:pt x="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173;p52">
              <a:extLst>
                <a:ext uri="{FF2B5EF4-FFF2-40B4-BE49-F238E27FC236}">
                  <a16:creationId xmlns:a16="http://schemas.microsoft.com/office/drawing/2014/main" id="{46AE28BE-9CA8-AC69-47D1-17A928387FBE}"/>
                </a:ext>
              </a:extLst>
            </p:cNvPr>
            <p:cNvSpPr/>
            <p:nvPr/>
          </p:nvSpPr>
          <p:spPr>
            <a:xfrm>
              <a:off x="2327190" y="1886039"/>
              <a:ext cx="14278" cy="37723"/>
            </a:xfrm>
            <a:custGeom>
              <a:avLst/>
              <a:gdLst/>
              <a:ahLst/>
              <a:cxnLst/>
              <a:rect l="l" t="t" r="r" b="b"/>
              <a:pathLst>
                <a:path w="380" h="1004" extrusionOk="0">
                  <a:moveTo>
                    <a:pt x="208" y="0"/>
                  </a:moveTo>
                  <a:cubicBezTo>
                    <a:pt x="57" y="0"/>
                    <a:pt x="1" y="1004"/>
                    <a:pt x="1" y="1004"/>
                  </a:cubicBezTo>
                  <a:cubicBezTo>
                    <a:pt x="1" y="1004"/>
                    <a:pt x="380" y="38"/>
                    <a:pt x="217" y="2"/>
                  </a:cubicBezTo>
                  <a:cubicBezTo>
                    <a:pt x="214" y="1"/>
                    <a:pt x="211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174;p52">
              <a:extLst>
                <a:ext uri="{FF2B5EF4-FFF2-40B4-BE49-F238E27FC236}">
                  <a16:creationId xmlns:a16="http://schemas.microsoft.com/office/drawing/2014/main" id="{524CEF5A-E0AD-047D-101D-9A4346925122}"/>
                </a:ext>
              </a:extLst>
            </p:cNvPr>
            <p:cNvSpPr/>
            <p:nvPr/>
          </p:nvSpPr>
          <p:spPr>
            <a:xfrm>
              <a:off x="2310057" y="1929848"/>
              <a:ext cx="15668" cy="37385"/>
            </a:xfrm>
            <a:custGeom>
              <a:avLst/>
              <a:gdLst/>
              <a:ahLst/>
              <a:cxnLst/>
              <a:rect l="l" t="t" r="r" b="b"/>
              <a:pathLst>
                <a:path w="417" h="995" extrusionOk="0">
                  <a:moveTo>
                    <a:pt x="416" y="0"/>
                  </a:moveTo>
                  <a:cubicBezTo>
                    <a:pt x="416" y="0"/>
                    <a:pt x="1" y="948"/>
                    <a:pt x="163" y="993"/>
                  </a:cubicBezTo>
                  <a:cubicBezTo>
                    <a:pt x="167" y="994"/>
                    <a:pt x="170" y="995"/>
                    <a:pt x="173" y="995"/>
                  </a:cubicBezTo>
                  <a:cubicBezTo>
                    <a:pt x="325" y="995"/>
                    <a:pt x="416" y="0"/>
                    <a:pt x="4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175;p52">
              <a:extLst>
                <a:ext uri="{FF2B5EF4-FFF2-40B4-BE49-F238E27FC236}">
                  <a16:creationId xmlns:a16="http://schemas.microsoft.com/office/drawing/2014/main" id="{BD42FF77-027E-E72B-2F16-05097756F3CF}"/>
                </a:ext>
              </a:extLst>
            </p:cNvPr>
            <p:cNvSpPr/>
            <p:nvPr/>
          </p:nvSpPr>
          <p:spPr>
            <a:xfrm>
              <a:off x="2331022" y="1922860"/>
              <a:ext cx="28593" cy="44674"/>
            </a:xfrm>
            <a:custGeom>
              <a:avLst/>
              <a:gdLst/>
              <a:ahLst/>
              <a:cxnLst/>
              <a:rect l="l" t="t" r="r" b="b"/>
              <a:pathLst>
                <a:path w="761" h="1189" extrusionOk="0">
                  <a:moveTo>
                    <a:pt x="427" y="1"/>
                  </a:moveTo>
                  <a:cubicBezTo>
                    <a:pt x="426" y="1"/>
                    <a:pt x="424" y="1"/>
                    <a:pt x="422" y="1"/>
                  </a:cubicBezTo>
                  <a:cubicBezTo>
                    <a:pt x="404" y="1"/>
                    <a:pt x="359" y="6"/>
                    <a:pt x="16" y="543"/>
                  </a:cubicBezTo>
                  <a:cubicBezTo>
                    <a:pt x="0" y="568"/>
                    <a:pt x="23" y="592"/>
                    <a:pt x="45" y="592"/>
                  </a:cubicBezTo>
                  <a:cubicBezTo>
                    <a:pt x="55" y="592"/>
                    <a:pt x="64" y="588"/>
                    <a:pt x="70" y="579"/>
                  </a:cubicBezTo>
                  <a:cubicBezTo>
                    <a:pt x="215" y="344"/>
                    <a:pt x="386" y="100"/>
                    <a:pt x="431" y="64"/>
                  </a:cubicBezTo>
                  <a:cubicBezTo>
                    <a:pt x="490" y="87"/>
                    <a:pt x="540" y="132"/>
                    <a:pt x="580" y="182"/>
                  </a:cubicBezTo>
                  <a:cubicBezTo>
                    <a:pt x="616" y="227"/>
                    <a:pt x="634" y="281"/>
                    <a:pt x="630" y="340"/>
                  </a:cubicBezTo>
                  <a:cubicBezTo>
                    <a:pt x="598" y="498"/>
                    <a:pt x="422" y="804"/>
                    <a:pt x="422" y="804"/>
                  </a:cubicBezTo>
                  <a:cubicBezTo>
                    <a:pt x="413" y="818"/>
                    <a:pt x="418" y="836"/>
                    <a:pt x="431" y="845"/>
                  </a:cubicBezTo>
                  <a:cubicBezTo>
                    <a:pt x="495" y="895"/>
                    <a:pt x="671" y="1053"/>
                    <a:pt x="693" y="1161"/>
                  </a:cubicBezTo>
                  <a:cubicBezTo>
                    <a:pt x="698" y="1175"/>
                    <a:pt x="711" y="1188"/>
                    <a:pt x="725" y="1188"/>
                  </a:cubicBezTo>
                  <a:lnTo>
                    <a:pt x="734" y="1188"/>
                  </a:lnTo>
                  <a:cubicBezTo>
                    <a:pt x="747" y="1184"/>
                    <a:pt x="761" y="1166"/>
                    <a:pt x="756" y="1152"/>
                  </a:cubicBezTo>
                  <a:cubicBezTo>
                    <a:pt x="725" y="1021"/>
                    <a:pt x="553" y="863"/>
                    <a:pt x="490" y="813"/>
                  </a:cubicBezTo>
                  <a:cubicBezTo>
                    <a:pt x="531" y="737"/>
                    <a:pt x="662" y="493"/>
                    <a:pt x="689" y="353"/>
                  </a:cubicBezTo>
                  <a:cubicBezTo>
                    <a:pt x="702" y="263"/>
                    <a:pt x="671" y="177"/>
                    <a:pt x="607" y="118"/>
                  </a:cubicBezTo>
                  <a:cubicBezTo>
                    <a:pt x="555" y="57"/>
                    <a:pt x="474" y="1"/>
                    <a:pt x="427" y="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176;p52">
              <a:extLst>
                <a:ext uri="{FF2B5EF4-FFF2-40B4-BE49-F238E27FC236}">
                  <a16:creationId xmlns:a16="http://schemas.microsoft.com/office/drawing/2014/main" id="{AB21D3D3-C88E-446B-EB27-1DD8C83289F0}"/>
                </a:ext>
              </a:extLst>
            </p:cNvPr>
            <p:cNvSpPr/>
            <p:nvPr/>
          </p:nvSpPr>
          <p:spPr>
            <a:xfrm>
              <a:off x="2339401" y="1906253"/>
              <a:ext cx="19387" cy="26676"/>
            </a:xfrm>
            <a:custGeom>
              <a:avLst/>
              <a:gdLst/>
              <a:ahLst/>
              <a:cxnLst/>
              <a:rect l="l" t="t" r="r" b="b"/>
              <a:pathLst>
                <a:path w="516" h="710" extrusionOk="0">
                  <a:moveTo>
                    <a:pt x="259" y="1"/>
                  </a:moveTo>
                  <a:cubicBezTo>
                    <a:pt x="227" y="1"/>
                    <a:pt x="195" y="10"/>
                    <a:pt x="168" y="28"/>
                  </a:cubicBezTo>
                  <a:cubicBezTo>
                    <a:pt x="1" y="105"/>
                    <a:pt x="64" y="520"/>
                    <a:pt x="73" y="565"/>
                  </a:cubicBezTo>
                  <a:cubicBezTo>
                    <a:pt x="75" y="583"/>
                    <a:pt x="89" y="591"/>
                    <a:pt x="102" y="591"/>
                  </a:cubicBezTo>
                  <a:cubicBezTo>
                    <a:pt x="119" y="591"/>
                    <a:pt x="137" y="578"/>
                    <a:pt x="132" y="556"/>
                  </a:cubicBezTo>
                  <a:cubicBezTo>
                    <a:pt x="109" y="398"/>
                    <a:pt x="100" y="127"/>
                    <a:pt x="195" y="82"/>
                  </a:cubicBezTo>
                  <a:cubicBezTo>
                    <a:pt x="217" y="71"/>
                    <a:pt x="240" y="65"/>
                    <a:pt x="263" y="65"/>
                  </a:cubicBezTo>
                  <a:cubicBezTo>
                    <a:pt x="278" y="65"/>
                    <a:pt x="293" y="68"/>
                    <a:pt x="308" y="73"/>
                  </a:cubicBezTo>
                  <a:cubicBezTo>
                    <a:pt x="357" y="105"/>
                    <a:pt x="389" y="154"/>
                    <a:pt x="402" y="213"/>
                  </a:cubicBezTo>
                  <a:cubicBezTo>
                    <a:pt x="420" y="299"/>
                    <a:pt x="452" y="565"/>
                    <a:pt x="416" y="669"/>
                  </a:cubicBezTo>
                  <a:cubicBezTo>
                    <a:pt x="411" y="687"/>
                    <a:pt x="416" y="705"/>
                    <a:pt x="434" y="709"/>
                  </a:cubicBezTo>
                  <a:lnTo>
                    <a:pt x="443" y="709"/>
                  </a:lnTo>
                  <a:cubicBezTo>
                    <a:pt x="457" y="709"/>
                    <a:pt x="470" y="700"/>
                    <a:pt x="475" y="691"/>
                  </a:cubicBezTo>
                  <a:cubicBezTo>
                    <a:pt x="515" y="565"/>
                    <a:pt x="484" y="285"/>
                    <a:pt x="466" y="199"/>
                  </a:cubicBezTo>
                  <a:cubicBezTo>
                    <a:pt x="452" y="123"/>
                    <a:pt x="402" y="55"/>
                    <a:pt x="335" y="19"/>
                  </a:cubicBezTo>
                  <a:cubicBezTo>
                    <a:pt x="311" y="7"/>
                    <a:pt x="285" y="1"/>
                    <a:pt x="259" y="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177;p52">
              <a:extLst>
                <a:ext uri="{FF2B5EF4-FFF2-40B4-BE49-F238E27FC236}">
                  <a16:creationId xmlns:a16="http://schemas.microsoft.com/office/drawing/2014/main" id="{02641ED7-001F-A750-06A2-341E0616A456}"/>
                </a:ext>
              </a:extLst>
            </p:cNvPr>
            <p:cNvSpPr/>
            <p:nvPr/>
          </p:nvSpPr>
          <p:spPr>
            <a:xfrm>
              <a:off x="2354505" y="1905314"/>
              <a:ext cx="13789" cy="32012"/>
            </a:xfrm>
            <a:custGeom>
              <a:avLst/>
              <a:gdLst/>
              <a:ahLst/>
              <a:cxnLst/>
              <a:rect l="l" t="t" r="r" b="b"/>
              <a:pathLst>
                <a:path w="367" h="852" extrusionOk="0">
                  <a:moveTo>
                    <a:pt x="185" y="0"/>
                  </a:moveTo>
                  <a:cubicBezTo>
                    <a:pt x="85" y="0"/>
                    <a:pt x="31" y="113"/>
                    <a:pt x="14" y="179"/>
                  </a:cubicBezTo>
                  <a:cubicBezTo>
                    <a:pt x="8" y="198"/>
                    <a:pt x="31" y="213"/>
                    <a:pt x="51" y="213"/>
                  </a:cubicBezTo>
                  <a:cubicBezTo>
                    <a:pt x="64" y="213"/>
                    <a:pt x="75" y="207"/>
                    <a:pt x="77" y="193"/>
                  </a:cubicBezTo>
                  <a:cubicBezTo>
                    <a:pt x="77" y="193"/>
                    <a:pt x="109" y="65"/>
                    <a:pt x="184" y="65"/>
                  </a:cubicBezTo>
                  <a:cubicBezTo>
                    <a:pt x="189" y="65"/>
                    <a:pt x="194" y="65"/>
                    <a:pt x="199" y="66"/>
                  </a:cubicBezTo>
                  <a:cubicBezTo>
                    <a:pt x="271" y="80"/>
                    <a:pt x="303" y="170"/>
                    <a:pt x="303" y="342"/>
                  </a:cubicBezTo>
                  <a:lnTo>
                    <a:pt x="303" y="351"/>
                  </a:lnTo>
                  <a:cubicBezTo>
                    <a:pt x="307" y="685"/>
                    <a:pt x="244" y="766"/>
                    <a:pt x="185" y="775"/>
                  </a:cubicBezTo>
                  <a:cubicBezTo>
                    <a:pt x="155" y="785"/>
                    <a:pt x="122" y="790"/>
                    <a:pt x="88" y="790"/>
                  </a:cubicBezTo>
                  <a:cubicBezTo>
                    <a:pt x="77" y="790"/>
                    <a:pt x="66" y="790"/>
                    <a:pt x="55" y="789"/>
                  </a:cubicBezTo>
                  <a:cubicBezTo>
                    <a:pt x="49" y="783"/>
                    <a:pt x="44" y="781"/>
                    <a:pt x="38" y="781"/>
                  </a:cubicBezTo>
                  <a:cubicBezTo>
                    <a:pt x="33" y="781"/>
                    <a:pt x="29" y="782"/>
                    <a:pt x="23" y="784"/>
                  </a:cubicBezTo>
                  <a:cubicBezTo>
                    <a:pt x="9" y="789"/>
                    <a:pt x="0" y="807"/>
                    <a:pt x="5" y="820"/>
                  </a:cubicBezTo>
                  <a:cubicBezTo>
                    <a:pt x="14" y="843"/>
                    <a:pt x="37" y="852"/>
                    <a:pt x="77" y="852"/>
                  </a:cubicBezTo>
                  <a:cubicBezTo>
                    <a:pt x="118" y="852"/>
                    <a:pt x="158" y="847"/>
                    <a:pt x="199" y="838"/>
                  </a:cubicBezTo>
                  <a:cubicBezTo>
                    <a:pt x="366" y="807"/>
                    <a:pt x="366" y="473"/>
                    <a:pt x="366" y="351"/>
                  </a:cubicBezTo>
                  <a:lnTo>
                    <a:pt x="366" y="342"/>
                  </a:lnTo>
                  <a:cubicBezTo>
                    <a:pt x="366" y="265"/>
                    <a:pt x="366" y="35"/>
                    <a:pt x="213" y="3"/>
                  </a:cubicBezTo>
                  <a:cubicBezTo>
                    <a:pt x="203" y="1"/>
                    <a:pt x="194" y="0"/>
                    <a:pt x="185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178;p52">
              <a:extLst>
                <a:ext uri="{FF2B5EF4-FFF2-40B4-BE49-F238E27FC236}">
                  <a16:creationId xmlns:a16="http://schemas.microsoft.com/office/drawing/2014/main" id="{0CB30184-8F49-B076-8BC0-3853C3AC7DFB}"/>
                </a:ext>
              </a:extLst>
            </p:cNvPr>
            <p:cNvSpPr/>
            <p:nvPr/>
          </p:nvSpPr>
          <p:spPr>
            <a:xfrm>
              <a:off x="2365175" y="1906741"/>
              <a:ext cx="18711" cy="34153"/>
            </a:xfrm>
            <a:custGeom>
              <a:avLst/>
              <a:gdLst/>
              <a:ahLst/>
              <a:cxnLst/>
              <a:rect l="l" t="t" r="r" b="b"/>
              <a:pathLst>
                <a:path w="498" h="909" extrusionOk="0">
                  <a:moveTo>
                    <a:pt x="284" y="0"/>
                  </a:moveTo>
                  <a:cubicBezTo>
                    <a:pt x="145" y="0"/>
                    <a:pt x="36" y="169"/>
                    <a:pt x="32" y="177"/>
                  </a:cubicBezTo>
                  <a:cubicBezTo>
                    <a:pt x="17" y="202"/>
                    <a:pt x="40" y="225"/>
                    <a:pt x="61" y="225"/>
                  </a:cubicBezTo>
                  <a:cubicBezTo>
                    <a:pt x="71" y="225"/>
                    <a:pt x="81" y="220"/>
                    <a:pt x="87" y="209"/>
                  </a:cubicBezTo>
                  <a:cubicBezTo>
                    <a:pt x="87" y="209"/>
                    <a:pt x="187" y="62"/>
                    <a:pt x="288" y="62"/>
                  </a:cubicBezTo>
                  <a:cubicBezTo>
                    <a:pt x="296" y="62"/>
                    <a:pt x="304" y="62"/>
                    <a:pt x="312" y="64"/>
                  </a:cubicBezTo>
                  <a:cubicBezTo>
                    <a:pt x="425" y="96"/>
                    <a:pt x="421" y="204"/>
                    <a:pt x="407" y="326"/>
                  </a:cubicBezTo>
                  <a:cubicBezTo>
                    <a:pt x="393" y="426"/>
                    <a:pt x="317" y="764"/>
                    <a:pt x="217" y="836"/>
                  </a:cubicBezTo>
                  <a:cubicBezTo>
                    <a:pt x="208" y="845"/>
                    <a:pt x="195" y="850"/>
                    <a:pt x="181" y="850"/>
                  </a:cubicBezTo>
                  <a:cubicBezTo>
                    <a:pt x="59" y="823"/>
                    <a:pt x="68" y="669"/>
                    <a:pt x="68" y="660"/>
                  </a:cubicBezTo>
                  <a:cubicBezTo>
                    <a:pt x="68" y="642"/>
                    <a:pt x="55" y="629"/>
                    <a:pt x="37" y="629"/>
                  </a:cubicBezTo>
                  <a:cubicBezTo>
                    <a:pt x="19" y="629"/>
                    <a:pt x="5" y="642"/>
                    <a:pt x="5" y="660"/>
                  </a:cubicBezTo>
                  <a:cubicBezTo>
                    <a:pt x="1" y="732"/>
                    <a:pt x="32" y="881"/>
                    <a:pt x="168" y="908"/>
                  </a:cubicBezTo>
                  <a:lnTo>
                    <a:pt x="190" y="908"/>
                  </a:lnTo>
                  <a:cubicBezTo>
                    <a:pt x="213" y="908"/>
                    <a:pt x="231" y="904"/>
                    <a:pt x="254" y="890"/>
                  </a:cubicBezTo>
                  <a:cubicBezTo>
                    <a:pt x="384" y="791"/>
                    <a:pt x="461" y="389"/>
                    <a:pt x="466" y="335"/>
                  </a:cubicBezTo>
                  <a:cubicBezTo>
                    <a:pt x="479" y="236"/>
                    <a:pt x="497" y="51"/>
                    <a:pt x="326" y="6"/>
                  </a:cubicBezTo>
                  <a:cubicBezTo>
                    <a:pt x="311" y="2"/>
                    <a:pt x="297" y="0"/>
                    <a:pt x="284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179;p52">
              <a:extLst>
                <a:ext uri="{FF2B5EF4-FFF2-40B4-BE49-F238E27FC236}">
                  <a16:creationId xmlns:a16="http://schemas.microsoft.com/office/drawing/2014/main" id="{0FF74E19-F6A2-8294-662E-EA2C8422A811}"/>
                </a:ext>
              </a:extLst>
            </p:cNvPr>
            <p:cNvSpPr/>
            <p:nvPr/>
          </p:nvSpPr>
          <p:spPr>
            <a:xfrm>
              <a:off x="2121334" y="1779711"/>
              <a:ext cx="160472" cy="106593"/>
            </a:xfrm>
            <a:custGeom>
              <a:avLst/>
              <a:gdLst/>
              <a:ahLst/>
              <a:cxnLst/>
              <a:rect l="l" t="t" r="r" b="b"/>
              <a:pathLst>
                <a:path w="4271" h="2837" extrusionOk="0">
                  <a:moveTo>
                    <a:pt x="1487" y="1"/>
                  </a:moveTo>
                  <a:cubicBezTo>
                    <a:pt x="1425" y="1"/>
                    <a:pt x="1363" y="2"/>
                    <a:pt x="1300" y="6"/>
                  </a:cubicBezTo>
                  <a:cubicBezTo>
                    <a:pt x="1097" y="20"/>
                    <a:pt x="898" y="51"/>
                    <a:pt x="700" y="105"/>
                  </a:cubicBezTo>
                  <a:lnTo>
                    <a:pt x="632" y="123"/>
                  </a:lnTo>
                  <a:cubicBezTo>
                    <a:pt x="411" y="182"/>
                    <a:pt x="199" y="272"/>
                    <a:pt x="0" y="385"/>
                  </a:cubicBezTo>
                  <a:cubicBezTo>
                    <a:pt x="393" y="1193"/>
                    <a:pt x="1165" y="1757"/>
                    <a:pt x="2058" y="1879"/>
                  </a:cubicBezTo>
                  <a:cubicBezTo>
                    <a:pt x="2031" y="1739"/>
                    <a:pt x="1995" y="1577"/>
                    <a:pt x="1973" y="1437"/>
                  </a:cubicBezTo>
                  <a:lnTo>
                    <a:pt x="1973" y="1437"/>
                  </a:lnTo>
                  <a:cubicBezTo>
                    <a:pt x="2487" y="1933"/>
                    <a:pt x="3142" y="2294"/>
                    <a:pt x="3819" y="2525"/>
                  </a:cubicBezTo>
                  <a:cubicBezTo>
                    <a:pt x="3850" y="2628"/>
                    <a:pt x="3936" y="2746"/>
                    <a:pt x="4004" y="2836"/>
                  </a:cubicBezTo>
                  <a:cubicBezTo>
                    <a:pt x="4080" y="2759"/>
                    <a:pt x="4166" y="2692"/>
                    <a:pt x="4243" y="2615"/>
                  </a:cubicBezTo>
                  <a:cubicBezTo>
                    <a:pt x="4252" y="2606"/>
                    <a:pt x="4261" y="2597"/>
                    <a:pt x="4270" y="2583"/>
                  </a:cubicBezTo>
                  <a:lnTo>
                    <a:pt x="4270" y="2583"/>
                  </a:lnTo>
                  <a:cubicBezTo>
                    <a:pt x="4252" y="2588"/>
                    <a:pt x="4234" y="2597"/>
                    <a:pt x="4216" y="2606"/>
                  </a:cubicBezTo>
                  <a:cubicBezTo>
                    <a:pt x="4220" y="2507"/>
                    <a:pt x="4220" y="2407"/>
                    <a:pt x="4216" y="2308"/>
                  </a:cubicBezTo>
                  <a:cubicBezTo>
                    <a:pt x="4138" y="1001"/>
                    <a:pt x="2935" y="1"/>
                    <a:pt x="1487" y="1"/>
                  </a:cubicBezTo>
                  <a:close/>
                </a:path>
              </a:pathLst>
            </a:custGeom>
            <a:solidFill>
              <a:srgbClr val="380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180;p52">
              <a:extLst>
                <a:ext uri="{FF2B5EF4-FFF2-40B4-BE49-F238E27FC236}">
                  <a16:creationId xmlns:a16="http://schemas.microsoft.com/office/drawing/2014/main" id="{06CCBE9F-4AED-6361-67A7-8CEE01053DFB}"/>
                </a:ext>
              </a:extLst>
            </p:cNvPr>
            <p:cNvSpPr/>
            <p:nvPr/>
          </p:nvSpPr>
          <p:spPr>
            <a:xfrm>
              <a:off x="2069598" y="1788578"/>
              <a:ext cx="67367" cy="107871"/>
            </a:xfrm>
            <a:custGeom>
              <a:avLst/>
              <a:gdLst/>
              <a:ahLst/>
              <a:cxnLst/>
              <a:rect l="l" t="t" r="r" b="b"/>
              <a:pathLst>
                <a:path w="1793" h="2871" extrusionOk="0">
                  <a:moveTo>
                    <a:pt x="1684" y="0"/>
                  </a:moveTo>
                  <a:lnTo>
                    <a:pt x="1684" y="0"/>
                  </a:lnTo>
                  <a:cubicBezTo>
                    <a:pt x="1580" y="41"/>
                    <a:pt x="1476" y="91"/>
                    <a:pt x="1377" y="149"/>
                  </a:cubicBezTo>
                  <a:cubicBezTo>
                    <a:pt x="538" y="614"/>
                    <a:pt x="0" y="1463"/>
                    <a:pt x="59" y="2397"/>
                  </a:cubicBezTo>
                  <a:cubicBezTo>
                    <a:pt x="59" y="2420"/>
                    <a:pt x="64" y="2442"/>
                    <a:pt x="64" y="2465"/>
                  </a:cubicBezTo>
                  <a:cubicBezTo>
                    <a:pt x="68" y="2537"/>
                    <a:pt x="82" y="2614"/>
                    <a:pt x="95" y="2690"/>
                  </a:cubicBezTo>
                  <a:cubicBezTo>
                    <a:pt x="95" y="2704"/>
                    <a:pt x="100" y="2717"/>
                    <a:pt x="104" y="2731"/>
                  </a:cubicBezTo>
                  <a:cubicBezTo>
                    <a:pt x="86" y="2726"/>
                    <a:pt x="68" y="2722"/>
                    <a:pt x="55" y="2717"/>
                  </a:cubicBezTo>
                  <a:lnTo>
                    <a:pt x="55" y="2717"/>
                  </a:lnTo>
                  <a:cubicBezTo>
                    <a:pt x="100" y="2799"/>
                    <a:pt x="177" y="2853"/>
                    <a:pt x="267" y="2871"/>
                  </a:cubicBezTo>
                  <a:cubicBezTo>
                    <a:pt x="831" y="2695"/>
                    <a:pt x="1287" y="2239"/>
                    <a:pt x="1522" y="1697"/>
                  </a:cubicBezTo>
                  <a:cubicBezTo>
                    <a:pt x="1756" y="1169"/>
                    <a:pt x="1792" y="569"/>
                    <a:pt x="1684" y="0"/>
                  </a:cubicBezTo>
                  <a:close/>
                </a:path>
              </a:pathLst>
            </a:custGeom>
            <a:solidFill>
              <a:srgbClr val="380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716;p39">
            <a:extLst>
              <a:ext uri="{FF2B5EF4-FFF2-40B4-BE49-F238E27FC236}">
                <a16:creationId xmlns:a16="http://schemas.microsoft.com/office/drawing/2014/main" id="{64196F97-3D98-9DC1-1CFC-71DFBCFBBC10}"/>
              </a:ext>
            </a:extLst>
          </p:cNvPr>
          <p:cNvGrpSpPr/>
          <p:nvPr/>
        </p:nvGrpSpPr>
        <p:grpSpPr>
          <a:xfrm>
            <a:off x="2061225" y="445968"/>
            <a:ext cx="7785663" cy="4858227"/>
            <a:chOff x="1013538" y="1429500"/>
            <a:chExt cx="2133732" cy="1479618"/>
          </a:xfrm>
          <a:solidFill>
            <a:srgbClr val="FEFDD0"/>
          </a:solidFill>
        </p:grpSpPr>
        <p:sp>
          <p:nvSpPr>
            <p:cNvPr id="128" name="Google Shape;717;p39">
              <a:extLst>
                <a:ext uri="{FF2B5EF4-FFF2-40B4-BE49-F238E27FC236}">
                  <a16:creationId xmlns:a16="http://schemas.microsoft.com/office/drawing/2014/main" id="{1A701DAB-9507-DA03-17DD-A58F97B0B41B}"/>
                </a:ext>
              </a:extLst>
            </p:cNvPr>
            <p:cNvSpPr/>
            <p:nvPr/>
          </p:nvSpPr>
          <p:spPr>
            <a:xfrm>
              <a:off x="1089650" y="1429500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18;p39">
              <a:extLst>
                <a:ext uri="{FF2B5EF4-FFF2-40B4-BE49-F238E27FC236}">
                  <a16:creationId xmlns:a16="http://schemas.microsoft.com/office/drawing/2014/main" id="{F01CF41D-C0F2-3E9E-6EB7-86D0C059E860}"/>
                </a:ext>
              </a:extLst>
            </p:cNvPr>
            <p:cNvSpPr/>
            <p:nvPr/>
          </p:nvSpPr>
          <p:spPr>
            <a:xfrm>
              <a:off x="1013538" y="1530325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" name="Google Shape;4905;p43">
            <a:extLst>
              <a:ext uri="{FF2B5EF4-FFF2-40B4-BE49-F238E27FC236}">
                <a16:creationId xmlns:a16="http://schemas.microsoft.com/office/drawing/2014/main" id="{1081BC1F-3FBB-E492-FC37-9C079B4C0A07}"/>
              </a:ext>
            </a:extLst>
          </p:cNvPr>
          <p:cNvGrpSpPr/>
          <p:nvPr/>
        </p:nvGrpSpPr>
        <p:grpSpPr>
          <a:xfrm>
            <a:off x="433354" y="2764671"/>
            <a:ext cx="1761900" cy="3352859"/>
            <a:chOff x="71061" y="613456"/>
            <a:chExt cx="2285905" cy="4469944"/>
          </a:xfrm>
        </p:grpSpPr>
        <p:grpSp>
          <p:nvGrpSpPr>
            <p:cNvPr id="131" name="Google Shape;4906;p43">
              <a:extLst>
                <a:ext uri="{FF2B5EF4-FFF2-40B4-BE49-F238E27FC236}">
                  <a16:creationId xmlns:a16="http://schemas.microsoft.com/office/drawing/2014/main" id="{69CBDB25-CD93-604E-FD64-605C7A4E04F4}"/>
                </a:ext>
              </a:extLst>
            </p:cNvPr>
            <p:cNvGrpSpPr/>
            <p:nvPr/>
          </p:nvGrpSpPr>
          <p:grpSpPr>
            <a:xfrm>
              <a:off x="71061" y="613456"/>
              <a:ext cx="2285905" cy="4435301"/>
              <a:chOff x="1186600" y="2679875"/>
              <a:chExt cx="646375" cy="1254150"/>
            </a:xfrm>
          </p:grpSpPr>
          <p:sp>
            <p:nvSpPr>
              <p:cNvPr id="133" name="Google Shape;4907;p43">
                <a:extLst>
                  <a:ext uri="{FF2B5EF4-FFF2-40B4-BE49-F238E27FC236}">
                    <a16:creationId xmlns:a16="http://schemas.microsoft.com/office/drawing/2014/main" id="{08503C18-912C-88BD-4BE5-12A5BCE8361C}"/>
                  </a:ext>
                </a:extLst>
              </p:cNvPr>
              <p:cNvSpPr/>
              <p:nvPr/>
            </p:nvSpPr>
            <p:spPr>
              <a:xfrm>
                <a:off x="1284000" y="2751300"/>
                <a:ext cx="323375" cy="458075"/>
              </a:xfrm>
              <a:custGeom>
                <a:avLst/>
                <a:gdLst/>
                <a:ahLst/>
                <a:cxnLst/>
                <a:rect l="l" t="t" r="r" b="b"/>
                <a:pathLst>
                  <a:path w="12935" h="18323" extrusionOk="0">
                    <a:moveTo>
                      <a:pt x="9849" y="0"/>
                    </a:moveTo>
                    <a:cubicBezTo>
                      <a:pt x="7774" y="0"/>
                      <a:pt x="4753" y="1139"/>
                      <a:pt x="3463" y="4034"/>
                    </a:cubicBezTo>
                    <a:cubicBezTo>
                      <a:pt x="1829" y="7612"/>
                      <a:pt x="3268" y="16851"/>
                      <a:pt x="1" y="18309"/>
                    </a:cubicBezTo>
                    <a:cubicBezTo>
                      <a:pt x="1" y="18312"/>
                      <a:pt x="143" y="18322"/>
                      <a:pt x="398" y="18322"/>
                    </a:cubicBezTo>
                    <a:cubicBezTo>
                      <a:pt x="2236" y="18322"/>
                      <a:pt x="9893" y="17779"/>
                      <a:pt x="11806" y="9752"/>
                    </a:cubicBezTo>
                    <a:cubicBezTo>
                      <a:pt x="12934" y="4909"/>
                      <a:pt x="12915" y="844"/>
                      <a:pt x="11126" y="183"/>
                    </a:cubicBezTo>
                    <a:cubicBezTo>
                      <a:pt x="10776" y="64"/>
                      <a:pt x="10339" y="0"/>
                      <a:pt x="9849" y="0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4908;p43">
                <a:extLst>
                  <a:ext uri="{FF2B5EF4-FFF2-40B4-BE49-F238E27FC236}">
                    <a16:creationId xmlns:a16="http://schemas.microsoft.com/office/drawing/2014/main" id="{B7E54EC9-39DC-9680-694A-BA3DBF907B0A}"/>
                  </a:ext>
                </a:extLst>
              </p:cNvPr>
              <p:cNvSpPr/>
              <p:nvPr/>
            </p:nvSpPr>
            <p:spPr>
              <a:xfrm>
                <a:off x="1547800" y="2705775"/>
                <a:ext cx="214675" cy="284400"/>
              </a:xfrm>
              <a:custGeom>
                <a:avLst/>
                <a:gdLst/>
                <a:ahLst/>
                <a:cxnLst/>
                <a:rect l="l" t="t" r="r" b="b"/>
                <a:pathLst>
                  <a:path w="8587" h="11376" extrusionOk="0">
                    <a:moveTo>
                      <a:pt x="8392" y="0"/>
                    </a:moveTo>
                    <a:cubicBezTo>
                      <a:pt x="8392" y="0"/>
                      <a:pt x="982" y="9083"/>
                      <a:pt x="379" y="10211"/>
                    </a:cubicBezTo>
                    <a:cubicBezTo>
                      <a:pt x="1" y="10890"/>
                      <a:pt x="454" y="11375"/>
                      <a:pt x="975" y="11375"/>
                    </a:cubicBezTo>
                    <a:cubicBezTo>
                      <a:pt x="1231" y="11375"/>
                      <a:pt x="1503" y="11258"/>
                      <a:pt x="1702" y="10989"/>
                    </a:cubicBezTo>
                    <a:cubicBezTo>
                      <a:pt x="4677" y="7041"/>
                      <a:pt x="8587" y="39"/>
                      <a:pt x="8587" y="39"/>
                    </a:cubicBezTo>
                    <a:lnTo>
                      <a:pt x="8392" y="0"/>
                    </a:lnTo>
                    <a:close/>
                  </a:path>
                </a:pathLst>
              </a:custGeom>
              <a:solidFill>
                <a:srgbClr val="FDB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4909;p43">
                <a:extLst>
                  <a:ext uri="{FF2B5EF4-FFF2-40B4-BE49-F238E27FC236}">
                    <a16:creationId xmlns:a16="http://schemas.microsoft.com/office/drawing/2014/main" id="{A7D22545-5BF0-520A-503B-B0813976F9B9}"/>
                  </a:ext>
                </a:extLst>
              </p:cNvPr>
              <p:cNvSpPr/>
              <p:nvPr/>
            </p:nvSpPr>
            <p:spPr>
              <a:xfrm>
                <a:off x="1546875" y="2879350"/>
                <a:ext cx="112525" cy="11065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4426" extrusionOk="0">
                    <a:moveTo>
                      <a:pt x="4500" y="1"/>
                    </a:moveTo>
                    <a:cubicBezTo>
                      <a:pt x="3100" y="1382"/>
                      <a:pt x="1836" y="2257"/>
                      <a:pt x="1058" y="2315"/>
                    </a:cubicBezTo>
                    <a:cubicBezTo>
                      <a:pt x="727" y="2763"/>
                      <a:pt x="474" y="3113"/>
                      <a:pt x="377" y="3249"/>
                    </a:cubicBezTo>
                    <a:cubicBezTo>
                      <a:pt x="1" y="3937"/>
                      <a:pt x="456" y="4426"/>
                      <a:pt x="986" y="4426"/>
                    </a:cubicBezTo>
                    <a:cubicBezTo>
                      <a:pt x="1250" y="4426"/>
                      <a:pt x="1532" y="4305"/>
                      <a:pt x="1739" y="4027"/>
                    </a:cubicBezTo>
                    <a:cubicBezTo>
                      <a:pt x="2614" y="2860"/>
                      <a:pt x="3567" y="1440"/>
                      <a:pt x="4500" y="1"/>
                    </a:cubicBezTo>
                    <a:close/>
                  </a:path>
                </a:pathLst>
              </a:custGeom>
              <a:solidFill>
                <a:srgbClr val="FD9B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4910;p43">
                <a:extLst>
                  <a:ext uri="{FF2B5EF4-FFF2-40B4-BE49-F238E27FC236}">
                    <a16:creationId xmlns:a16="http://schemas.microsoft.com/office/drawing/2014/main" id="{6B527334-5F73-A584-D480-4E31F494EA4C}"/>
                  </a:ext>
                </a:extLst>
              </p:cNvPr>
              <p:cNvSpPr/>
              <p:nvPr/>
            </p:nvSpPr>
            <p:spPr>
              <a:xfrm>
                <a:off x="1270875" y="3496875"/>
                <a:ext cx="403600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16144" h="2906" extrusionOk="0">
                    <a:moveTo>
                      <a:pt x="16143" y="0"/>
                    </a:moveTo>
                    <a:lnTo>
                      <a:pt x="16143" y="0"/>
                    </a:lnTo>
                    <a:cubicBezTo>
                      <a:pt x="11541" y="670"/>
                      <a:pt x="5960" y="1382"/>
                      <a:pt x="1865" y="1382"/>
                    </a:cubicBezTo>
                    <a:cubicBezTo>
                      <a:pt x="1201" y="1382"/>
                      <a:pt x="576" y="1364"/>
                      <a:pt x="0" y="1323"/>
                    </a:cubicBezTo>
                    <a:lnTo>
                      <a:pt x="0" y="1323"/>
                    </a:lnTo>
                    <a:cubicBezTo>
                      <a:pt x="3700" y="2556"/>
                      <a:pt x="7432" y="2906"/>
                      <a:pt x="10325" y="2906"/>
                    </a:cubicBezTo>
                    <a:cubicBezTo>
                      <a:pt x="13317" y="2906"/>
                      <a:pt x="15410" y="2531"/>
                      <a:pt x="15638" y="2373"/>
                    </a:cubicBezTo>
                    <a:cubicBezTo>
                      <a:pt x="16066" y="2081"/>
                      <a:pt x="16143" y="0"/>
                      <a:pt x="16143" y="0"/>
                    </a:cubicBezTo>
                    <a:close/>
                  </a:path>
                </a:pathLst>
              </a:custGeom>
              <a:solidFill>
                <a:srgbClr val="FD9B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4911;p43">
                <a:extLst>
                  <a:ext uri="{FF2B5EF4-FFF2-40B4-BE49-F238E27FC236}">
                    <a16:creationId xmlns:a16="http://schemas.microsoft.com/office/drawing/2014/main" id="{8E2E3869-D2F0-C6A9-C763-167749608F47}"/>
                  </a:ext>
                </a:extLst>
              </p:cNvPr>
              <p:cNvSpPr/>
              <p:nvPr/>
            </p:nvSpPr>
            <p:spPr>
              <a:xfrm>
                <a:off x="1544125" y="3153000"/>
                <a:ext cx="176550" cy="781025"/>
              </a:xfrm>
              <a:custGeom>
                <a:avLst/>
                <a:gdLst/>
                <a:ahLst/>
                <a:cxnLst/>
                <a:rect l="l" t="t" r="r" b="b"/>
                <a:pathLst>
                  <a:path w="7062" h="31241" extrusionOk="0">
                    <a:moveTo>
                      <a:pt x="1792" y="1"/>
                    </a:moveTo>
                    <a:cubicBezTo>
                      <a:pt x="679" y="1"/>
                      <a:pt x="1" y="1677"/>
                      <a:pt x="1" y="1677"/>
                    </a:cubicBezTo>
                    <a:cubicBezTo>
                      <a:pt x="2510" y="11305"/>
                      <a:pt x="2957" y="20154"/>
                      <a:pt x="1713" y="31240"/>
                    </a:cubicBezTo>
                    <a:cubicBezTo>
                      <a:pt x="5330" y="18151"/>
                      <a:pt x="7061" y="9010"/>
                      <a:pt x="4455" y="3058"/>
                    </a:cubicBezTo>
                    <a:cubicBezTo>
                      <a:pt x="3427" y="711"/>
                      <a:pt x="2517" y="1"/>
                      <a:pt x="1792" y="1"/>
                    </a:cubicBezTo>
                    <a:close/>
                  </a:path>
                </a:pathLst>
              </a:custGeom>
              <a:solidFill>
                <a:srgbClr val="FDB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4912;p43">
                <a:extLst>
                  <a:ext uri="{FF2B5EF4-FFF2-40B4-BE49-F238E27FC236}">
                    <a16:creationId xmlns:a16="http://schemas.microsoft.com/office/drawing/2014/main" id="{ED57AA37-C50F-5E4B-9FED-6AF41D382D37}"/>
                  </a:ext>
                </a:extLst>
              </p:cNvPr>
              <p:cNvSpPr/>
              <p:nvPr/>
            </p:nvSpPr>
            <p:spPr>
              <a:xfrm>
                <a:off x="1544125" y="3153000"/>
                <a:ext cx="154650" cy="564150"/>
              </a:xfrm>
              <a:custGeom>
                <a:avLst/>
                <a:gdLst/>
                <a:ahLst/>
                <a:cxnLst/>
                <a:rect l="l" t="t" r="r" b="b"/>
                <a:pathLst>
                  <a:path w="6186" h="22566" extrusionOk="0">
                    <a:moveTo>
                      <a:pt x="1792" y="1"/>
                    </a:moveTo>
                    <a:cubicBezTo>
                      <a:pt x="679" y="1"/>
                      <a:pt x="1" y="1677"/>
                      <a:pt x="1" y="1677"/>
                    </a:cubicBezTo>
                    <a:cubicBezTo>
                      <a:pt x="1829" y="8660"/>
                      <a:pt x="2549" y="15233"/>
                      <a:pt x="2335" y="22566"/>
                    </a:cubicBezTo>
                    <a:cubicBezTo>
                      <a:pt x="3074" y="21166"/>
                      <a:pt x="3871" y="19979"/>
                      <a:pt x="4669" y="19123"/>
                    </a:cubicBezTo>
                    <a:cubicBezTo>
                      <a:pt x="6011" y="12277"/>
                      <a:pt x="6186" y="6968"/>
                      <a:pt x="4455" y="3058"/>
                    </a:cubicBezTo>
                    <a:cubicBezTo>
                      <a:pt x="3427" y="711"/>
                      <a:pt x="2517" y="1"/>
                      <a:pt x="1792" y="1"/>
                    </a:cubicBezTo>
                    <a:close/>
                  </a:path>
                </a:pathLst>
              </a:custGeom>
              <a:solidFill>
                <a:srgbClr val="FD9B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4913;p43">
                <a:extLst>
                  <a:ext uri="{FF2B5EF4-FFF2-40B4-BE49-F238E27FC236}">
                    <a16:creationId xmlns:a16="http://schemas.microsoft.com/office/drawing/2014/main" id="{E178F20A-9C84-79F7-9D1E-86440E0ED2F4}"/>
                  </a:ext>
                </a:extLst>
              </p:cNvPr>
              <p:cNvSpPr/>
              <p:nvPr/>
            </p:nvSpPr>
            <p:spPr>
              <a:xfrm>
                <a:off x="1477525" y="3000925"/>
                <a:ext cx="355450" cy="565925"/>
              </a:xfrm>
              <a:custGeom>
                <a:avLst/>
                <a:gdLst/>
                <a:ahLst/>
                <a:cxnLst/>
                <a:rect l="l" t="t" r="r" b="b"/>
                <a:pathLst>
                  <a:path w="14218" h="22637" extrusionOk="0">
                    <a:moveTo>
                      <a:pt x="3832" y="0"/>
                    </a:moveTo>
                    <a:lnTo>
                      <a:pt x="992" y="564"/>
                    </a:lnTo>
                    <a:cubicBezTo>
                      <a:pt x="992" y="564"/>
                      <a:pt x="2665" y="4785"/>
                      <a:pt x="2646" y="5757"/>
                    </a:cubicBezTo>
                    <a:cubicBezTo>
                      <a:pt x="2607" y="6730"/>
                      <a:pt x="409" y="10055"/>
                      <a:pt x="253" y="11028"/>
                    </a:cubicBezTo>
                    <a:cubicBezTo>
                      <a:pt x="0" y="13051"/>
                      <a:pt x="2840" y="18380"/>
                      <a:pt x="2840" y="18380"/>
                    </a:cubicBezTo>
                    <a:lnTo>
                      <a:pt x="2276" y="18788"/>
                    </a:lnTo>
                    <a:lnTo>
                      <a:pt x="2937" y="19449"/>
                    </a:lnTo>
                    <a:lnTo>
                      <a:pt x="603" y="20052"/>
                    </a:lnTo>
                    <a:cubicBezTo>
                      <a:pt x="5407" y="22145"/>
                      <a:pt x="8943" y="22637"/>
                      <a:pt x="11206" y="22637"/>
                    </a:cubicBezTo>
                    <a:cubicBezTo>
                      <a:pt x="13213" y="22637"/>
                      <a:pt x="14218" y="22250"/>
                      <a:pt x="14218" y="22250"/>
                    </a:cubicBezTo>
                    <a:cubicBezTo>
                      <a:pt x="14218" y="22250"/>
                      <a:pt x="7216" y="7021"/>
                      <a:pt x="5757" y="5524"/>
                    </a:cubicBezTo>
                    <a:cubicBezTo>
                      <a:pt x="4318" y="4007"/>
                      <a:pt x="3832" y="0"/>
                      <a:pt x="3832" y="0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4914;p43">
                <a:extLst>
                  <a:ext uri="{FF2B5EF4-FFF2-40B4-BE49-F238E27FC236}">
                    <a16:creationId xmlns:a16="http://schemas.microsoft.com/office/drawing/2014/main" id="{9D18368E-B620-37BB-56CA-467DA9C2D77E}"/>
                  </a:ext>
                </a:extLst>
              </p:cNvPr>
              <p:cNvSpPr/>
              <p:nvPr/>
            </p:nvSpPr>
            <p:spPr>
              <a:xfrm>
                <a:off x="1478500" y="3000425"/>
                <a:ext cx="161450" cy="551425"/>
              </a:xfrm>
              <a:custGeom>
                <a:avLst/>
                <a:gdLst/>
                <a:ahLst/>
                <a:cxnLst/>
                <a:rect l="l" t="t" r="r" b="b"/>
                <a:pathLst>
                  <a:path w="6458" h="22057" extrusionOk="0">
                    <a:moveTo>
                      <a:pt x="3851" y="1"/>
                    </a:moveTo>
                    <a:lnTo>
                      <a:pt x="1012" y="565"/>
                    </a:lnTo>
                    <a:cubicBezTo>
                      <a:pt x="1012" y="565"/>
                      <a:pt x="2684" y="4785"/>
                      <a:pt x="2665" y="5758"/>
                    </a:cubicBezTo>
                    <a:cubicBezTo>
                      <a:pt x="2607" y="6730"/>
                      <a:pt x="428" y="10056"/>
                      <a:pt x="273" y="11028"/>
                    </a:cubicBezTo>
                    <a:cubicBezTo>
                      <a:pt x="0" y="13051"/>
                      <a:pt x="2859" y="18380"/>
                      <a:pt x="2859" y="18380"/>
                    </a:cubicBezTo>
                    <a:lnTo>
                      <a:pt x="2295" y="18789"/>
                    </a:lnTo>
                    <a:lnTo>
                      <a:pt x="2937" y="19450"/>
                    </a:lnTo>
                    <a:lnTo>
                      <a:pt x="584" y="20033"/>
                    </a:lnTo>
                    <a:cubicBezTo>
                      <a:pt x="2801" y="21025"/>
                      <a:pt x="4746" y="21667"/>
                      <a:pt x="6458" y="22056"/>
                    </a:cubicBezTo>
                    <a:cubicBezTo>
                      <a:pt x="6224" y="21687"/>
                      <a:pt x="6030" y="21317"/>
                      <a:pt x="5835" y="20909"/>
                    </a:cubicBezTo>
                    <a:cubicBezTo>
                      <a:pt x="2996" y="15093"/>
                      <a:pt x="2879" y="5835"/>
                      <a:pt x="4921" y="4163"/>
                    </a:cubicBezTo>
                    <a:cubicBezTo>
                      <a:pt x="4104" y="2373"/>
                      <a:pt x="3851" y="1"/>
                      <a:pt x="38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4915;p43">
                <a:extLst>
                  <a:ext uri="{FF2B5EF4-FFF2-40B4-BE49-F238E27FC236}">
                    <a16:creationId xmlns:a16="http://schemas.microsoft.com/office/drawing/2014/main" id="{9D2A7160-93C4-A45E-C48A-757A131750E9}"/>
                  </a:ext>
                </a:extLst>
              </p:cNvPr>
              <p:cNvSpPr/>
              <p:nvPr/>
            </p:nvSpPr>
            <p:spPr>
              <a:xfrm>
                <a:off x="1233925" y="3515825"/>
                <a:ext cx="60800" cy="340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1363" extrusionOk="0">
                    <a:moveTo>
                      <a:pt x="1265" y="1"/>
                    </a:moveTo>
                    <a:lnTo>
                      <a:pt x="0" y="1362"/>
                    </a:lnTo>
                    <a:cubicBezTo>
                      <a:pt x="525" y="1207"/>
                      <a:pt x="778" y="876"/>
                      <a:pt x="2042" y="701"/>
                    </a:cubicBezTo>
                    <a:cubicBezTo>
                      <a:pt x="2431" y="643"/>
                      <a:pt x="1265" y="1"/>
                      <a:pt x="1265" y="1"/>
                    </a:cubicBezTo>
                    <a:close/>
                  </a:path>
                </a:pathLst>
              </a:custGeom>
              <a:solidFill>
                <a:srgbClr val="FFE8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4916;p43">
                <a:extLst>
                  <a:ext uri="{FF2B5EF4-FFF2-40B4-BE49-F238E27FC236}">
                    <a16:creationId xmlns:a16="http://schemas.microsoft.com/office/drawing/2014/main" id="{428B001F-5FC3-E89D-6C33-D975F5550252}"/>
                  </a:ext>
                </a:extLst>
              </p:cNvPr>
              <p:cNvSpPr/>
              <p:nvPr/>
            </p:nvSpPr>
            <p:spPr>
              <a:xfrm>
                <a:off x="1478500" y="2946600"/>
                <a:ext cx="174575" cy="138400"/>
              </a:xfrm>
              <a:custGeom>
                <a:avLst/>
                <a:gdLst/>
                <a:ahLst/>
                <a:cxnLst/>
                <a:rect l="l" t="t" r="r" b="b"/>
                <a:pathLst>
                  <a:path w="6983" h="5536" extrusionOk="0">
                    <a:moveTo>
                      <a:pt x="2632" y="0"/>
                    </a:moveTo>
                    <a:cubicBezTo>
                      <a:pt x="1639" y="0"/>
                      <a:pt x="286" y="148"/>
                      <a:pt x="195" y="384"/>
                    </a:cubicBezTo>
                    <a:cubicBezTo>
                      <a:pt x="0" y="987"/>
                      <a:pt x="1829" y="5090"/>
                      <a:pt x="2315" y="5460"/>
                    </a:cubicBezTo>
                    <a:cubicBezTo>
                      <a:pt x="2381" y="5513"/>
                      <a:pt x="2508" y="5536"/>
                      <a:pt x="2679" y="5536"/>
                    </a:cubicBezTo>
                    <a:cubicBezTo>
                      <a:pt x="3775" y="5536"/>
                      <a:pt x="6673" y="4592"/>
                      <a:pt x="6808" y="4390"/>
                    </a:cubicBezTo>
                    <a:cubicBezTo>
                      <a:pt x="6983" y="4137"/>
                      <a:pt x="4026" y="325"/>
                      <a:pt x="3637" y="111"/>
                    </a:cubicBezTo>
                    <a:cubicBezTo>
                      <a:pt x="3510" y="35"/>
                      <a:pt x="3113" y="0"/>
                      <a:pt x="2632" y="0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4917;p43">
                <a:extLst>
                  <a:ext uri="{FF2B5EF4-FFF2-40B4-BE49-F238E27FC236}">
                    <a16:creationId xmlns:a16="http://schemas.microsoft.com/office/drawing/2014/main" id="{6FA04EFF-746B-5098-1775-74006363F982}"/>
                  </a:ext>
                </a:extLst>
              </p:cNvPr>
              <p:cNvSpPr/>
              <p:nvPr/>
            </p:nvSpPr>
            <p:spPr>
              <a:xfrm>
                <a:off x="1482875" y="2946825"/>
                <a:ext cx="106025" cy="29075"/>
              </a:xfrm>
              <a:custGeom>
                <a:avLst/>
                <a:gdLst/>
                <a:ahLst/>
                <a:cxnLst/>
                <a:rect l="l" t="t" r="r" b="b"/>
                <a:pathLst>
                  <a:path w="4241" h="1163" extrusionOk="0">
                    <a:moveTo>
                      <a:pt x="2459" y="0"/>
                    </a:moveTo>
                    <a:cubicBezTo>
                      <a:pt x="1466" y="0"/>
                      <a:pt x="112" y="139"/>
                      <a:pt x="20" y="375"/>
                    </a:cubicBezTo>
                    <a:cubicBezTo>
                      <a:pt x="0" y="472"/>
                      <a:pt x="20" y="686"/>
                      <a:pt x="78" y="958"/>
                    </a:cubicBezTo>
                    <a:cubicBezTo>
                      <a:pt x="584" y="1036"/>
                      <a:pt x="1167" y="1114"/>
                      <a:pt x="1770" y="1153"/>
                    </a:cubicBezTo>
                    <a:cubicBezTo>
                      <a:pt x="1936" y="1159"/>
                      <a:pt x="2100" y="1163"/>
                      <a:pt x="2261" y="1163"/>
                    </a:cubicBezTo>
                    <a:cubicBezTo>
                      <a:pt x="3021" y="1163"/>
                      <a:pt x="3710" y="1090"/>
                      <a:pt x="4240" y="978"/>
                    </a:cubicBezTo>
                    <a:cubicBezTo>
                      <a:pt x="3871" y="511"/>
                      <a:pt x="3579" y="180"/>
                      <a:pt x="3462" y="102"/>
                    </a:cubicBezTo>
                    <a:cubicBezTo>
                      <a:pt x="3335" y="33"/>
                      <a:pt x="2939" y="0"/>
                      <a:pt x="24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4918;p43">
                <a:extLst>
                  <a:ext uri="{FF2B5EF4-FFF2-40B4-BE49-F238E27FC236}">
                    <a16:creationId xmlns:a16="http://schemas.microsoft.com/office/drawing/2014/main" id="{63D39145-0D9A-7DDC-4846-EFDE2C001366}"/>
                  </a:ext>
                </a:extLst>
              </p:cNvPr>
              <p:cNvSpPr/>
              <p:nvPr/>
            </p:nvSpPr>
            <p:spPr>
              <a:xfrm>
                <a:off x="1505250" y="2947050"/>
                <a:ext cx="88500" cy="84525"/>
              </a:xfrm>
              <a:custGeom>
                <a:avLst/>
                <a:gdLst/>
                <a:ahLst/>
                <a:cxnLst/>
                <a:rect l="l" t="t" r="r" b="b"/>
                <a:pathLst>
                  <a:path w="3540" h="3381" extrusionOk="0">
                    <a:moveTo>
                      <a:pt x="1698" y="0"/>
                    </a:moveTo>
                    <a:cubicBezTo>
                      <a:pt x="1174" y="0"/>
                      <a:pt x="498" y="36"/>
                      <a:pt x="0" y="93"/>
                    </a:cubicBezTo>
                    <a:cubicBezTo>
                      <a:pt x="1634" y="1999"/>
                      <a:pt x="3540" y="3380"/>
                      <a:pt x="3540" y="3380"/>
                    </a:cubicBezTo>
                    <a:cubicBezTo>
                      <a:pt x="3540" y="3380"/>
                      <a:pt x="2392" y="35"/>
                      <a:pt x="2198" y="16"/>
                    </a:cubicBezTo>
                    <a:cubicBezTo>
                      <a:pt x="2062" y="5"/>
                      <a:pt x="1891" y="0"/>
                      <a:pt x="1698" y="0"/>
                    </a:cubicBezTo>
                    <a:close/>
                  </a:path>
                </a:pathLst>
              </a:custGeom>
              <a:solidFill>
                <a:srgbClr val="FDB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4919;p43">
                <a:extLst>
                  <a:ext uri="{FF2B5EF4-FFF2-40B4-BE49-F238E27FC236}">
                    <a16:creationId xmlns:a16="http://schemas.microsoft.com/office/drawing/2014/main" id="{0BCD8091-101A-1030-FE71-14FBAED922D9}"/>
                  </a:ext>
                </a:extLst>
              </p:cNvPr>
              <p:cNvSpPr/>
              <p:nvPr/>
            </p:nvSpPr>
            <p:spPr>
              <a:xfrm>
                <a:off x="1478500" y="2950350"/>
                <a:ext cx="169725" cy="137950"/>
              </a:xfrm>
              <a:custGeom>
                <a:avLst/>
                <a:gdLst/>
                <a:ahLst/>
                <a:cxnLst/>
                <a:rect l="l" t="t" r="r" b="b"/>
                <a:pathLst>
                  <a:path w="6789" h="5518" extrusionOk="0">
                    <a:moveTo>
                      <a:pt x="681" y="0"/>
                    </a:moveTo>
                    <a:cubicBezTo>
                      <a:pt x="428" y="59"/>
                      <a:pt x="253" y="136"/>
                      <a:pt x="195" y="214"/>
                    </a:cubicBezTo>
                    <a:cubicBezTo>
                      <a:pt x="0" y="837"/>
                      <a:pt x="1654" y="5057"/>
                      <a:pt x="2140" y="5446"/>
                    </a:cubicBezTo>
                    <a:cubicBezTo>
                      <a:pt x="2201" y="5495"/>
                      <a:pt x="2319" y="5517"/>
                      <a:pt x="2478" y="5517"/>
                    </a:cubicBezTo>
                    <a:cubicBezTo>
                      <a:pt x="3574" y="5517"/>
                      <a:pt x="6635" y="4478"/>
                      <a:pt x="6788" y="4240"/>
                    </a:cubicBezTo>
                    <a:lnTo>
                      <a:pt x="6788" y="4240"/>
                    </a:lnTo>
                    <a:cubicBezTo>
                      <a:pt x="6069" y="4402"/>
                      <a:pt x="4485" y="4714"/>
                      <a:pt x="3712" y="4714"/>
                    </a:cubicBezTo>
                    <a:cubicBezTo>
                      <a:pt x="3649" y="4714"/>
                      <a:pt x="3591" y="4711"/>
                      <a:pt x="3540" y="4707"/>
                    </a:cubicBezTo>
                    <a:cubicBezTo>
                      <a:pt x="2762" y="4649"/>
                      <a:pt x="2373" y="2918"/>
                      <a:pt x="6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4920;p43">
                <a:extLst>
                  <a:ext uri="{FF2B5EF4-FFF2-40B4-BE49-F238E27FC236}">
                    <a16:creationId xmlns:a16="http://schemas.microsoft.com/office/drawing/2014/main" id="{B7DB2EFC-409F-02BD-5C5E-4B5570D94334}"/>
                  </a:ext>
                </a:extLst>
              </p:cNvPr>
              <p:cNvSpPr/>
              <p:nvPr/>
            </p:nvSpPr>
            <p:spPr>
              <a:xfrm>
                <a:off x="1490175" y="2959100"/>
                <a:ext cx="50575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3229" extrusionOk="0">
                    <a:moveTo>
                      <a:pt x="500" y="1"/>
                    </a:moveTo>
                    <a:cubicBezTo>
                      <a:pt x="461" y="1"/>
                      <a:pt x="424" y="7"/>
                      <a:pt x="389" y="20"/>
                    </a:cubicBezTo>
                    <a:cubicBezTo>
                      <a:pt x="20" y="175"/>
                      <a:pt x="0" y="992"/>
                      <a:pt x="350" y="1868"/>
                    </a:cubicBezTo>
                    <a:cubicBezTo>
                      <a:pt x="649" y="2660"/>
                      <a:pt x="1156" y="3229"/>
                      <a:pt x="1523" y="3229"/>
                    </a:cubicBezTo>
                    <a:cubicBezTo>
                      <a:pt x="1562" y="3229"/>
                      <a:pt x="1599" y="3222"/>
                      <a:pt x="1634" y="3210"/>
                    </a:cubicBezTo>
                    <a:cubicBezTo>
                      <a:pt x="2003" y="3054"/>
                      <a:pt x="2023" y="2237"/>
                      <a:pt x="1673" y="1362"/>
                    </a:cubicBezTo>
                    <a:cubicBezTo>
                      <a:pt x="1374" y="570"/>
                      <a:pt x="867" y="1"/>
                      <a:pt x="500" y="1"/>
                    </a:cubicBezTo>
                    <a:close/>
                  </a:path>
                </a:pathLst>
              </a:custGeom>
              <a:solidFill>
                <a:srgbClr val="FD9B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4921;p43">
                <a:extLst>
                  <a:ext uri="{FF2B5EF4-FFF2-40B4-BE49-F238E27FC236}">
                    <a16:creationId xmlns:a16="http://schemas.microsoft.com/office/drawing/2014/main" id="{469E45C4-A837-3566-BC61-56933A8DE9EC}"/>
                  </a:ext>
                </a:extLst>
              </p:cNvPr>
              <p:cNvSpPr/>
              <p:nvPr/>
            </p:nvSpPr>
            <p:spPr>
              <a:xfrm>
                <a:off x="1249475" y="2748550"/>
                <a:ext cx="279950" cy="25010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10004" extrusionOk="0">
                    <a:moveTo>
                      <a:pt x="78" y="1"/>
                    </a:moveTo>
                    <a:lnTo>
                      <a:pt x="1" y="195"/>
                    </a:lnTo>
                    <a:cubicBezTo>
                      <a:pt x="1" y="195"/>
                      <a:pt x="8753" y="9084"/>
                      <a:pt x="9803" y="9803"/>
                    </a:cubicBezTo>
                    <a:cubicBezTo>
                      <a:pt x="10006" y="9944"/>
                      <a:pt x="10193" y="10004"/>
                      <a:pt x="10354" y="10004"/>
                    </a:cubicBezTo>
                    <a:cubicBezTo>
                      <a:pt x="10951" y="10004"/>
                      <a:pt x="11198" y="9187"/>
                      <a:pt x="10601" y="8636"/>
                    </a:cubicBezTo>
                    <a:cubicBezTo>
                      <a:pt x="7002" y="5291"/>
                      <a:pt x="78" y="1"/>
                      <a:pt x="78" y="1"/>
                    </a:cubicBezTo>
                    <a:close/>
                  </a:path>
                </a:pathLst>
              </a:custGeom>
              <a:solidFill>
                <a:srgbClr val="FDB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4922;p43">
                <a:extLst>
                  <a:ext uri="{FF2B5EF4-FFF2-40B4-BE49-F238E27FC236}">
                    <a16:creationId xmlns:a16="http://schemas.microsoft.com/office/drawing/2014/main" id="{DA8C9CB1-C0F5-6863-7E67-305359899BC0}"/>
                  </a:ext>
                </a:extLst>
              </p:cNvPr>
              <p:cNvSpPr/>
              <p:nvPr/>
            </p:nvSpPr>
            <p:spPr>
              <a:xfrm>
                <a:off x="1402150" y="2906575"/>
                <a:ext cx="127275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368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732" y="1712"/>
                      <a:pt x="3288" y="3191"/>
                      <a:pt x="3677" y="3482"/>
                    </a:cubicBezTo>
                    <a:cubicBezTo>
                      <a:pt x="3884" y="3623"/>
                      <a:pt x="4074" y="3683"/>
                      <a:pt x="4238" y="3683"/>
                    </a:cubicBezTo>
                    <a:cubicBezTo>
                      <a:pt x="4844" y="3683"/>
                      <a:pt x="5091" y="2866"/>
                      <a:pt x="4494" y="2315"/>
                    </a:cubicBezTo>
                    <a:cubicBezTo>
                      <a:pt x="4085" y="1926"/>
                      <a:pt x="3618" y="1518"/>
                      <a:pt x="3113" y="1071"/>
                    </a:cubicBezTo>
                    <a:cubicBezTo>
                      <a:pt x="3020" y="1097"/>
                      <a:pt x="2915" y="1111"/>
                      <a:pt x="2799" y="1111"/>
                    </a:cubicBezTo>
                    <a:cubicBezTo>
                      <a:pt x="2153" y="1111"/>
                      <a:pt x="1154" y="709"/>
                      <a:pt x="1" y="1"/>
                    </a:cubicBezTo>
                    <a:close/>
                  </a:path>
                </a:pathLst>
              </a:custGeom>
              <a:solidFill>
                <a:srgbClr val="FD9B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4923;p43">
                <a:extLst>
                  <a:ext uri="{FF2B5EF4-FFF2-40B4-BE49-F238E27FC236}">
                    <a16:creationId xmlns:a16="http://schemas.microsoft.com/office/drawing/2014/main" id="{AF1CD0AB-CB7B-77B5-BA4D-FD2B80113B62}"/>
                  </a:ext>
                </a:extLst>
              </p:cNvPr>
              <p:cNvSpPr/>
              <p:nvPr/>
            </p:nvSpPr>
            <p:spPr>
              <a:xfrm>
                <a:off x="1505250" y="2947050"/>
                <a:ext cx="67125" cy="28775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151" extrusionOk="0">
                    <a:moveTo>
                      <a:pt x="1659" y="0"/>
                    </a:moveTo>
                    <a:cubicBezTo>
                      <a:pt x="1153" y="0"/>
                      <a:pt x="498" y="36"/>
                      <a:pt x="0" y="93"/>
                    </a:cubicBezTo>
                    <a:cubicBezTo>
                      <a:pt x="331" y="463"/>
                      <a:pt x="642" y="813"/>
                      <a:pt x="953" y="1144"/>
                    </a:cubicBezTo>
                    <a:cubicBezTo>
                      <a:pt x="1114" y="1149"/>
                      <a:pt x="1270" y="1151"/>
                      <a:pt x="1423" y="1151"/>
                    </a:cubicBezTo>
                    <a:cubicBezTo>
                      <a:pt x="1882" y="1151"/>
                      <a:pt x="2305" y="1129"/>
                      <a:pt x="2684" y="1085"/>
                    </a:cubicBezTo>
                    <a:cubicBezTo>
                      <a:pt x="2470" y="502"/>
                      <a:pt x="2237" y="35"/>
                      <a:pt x="2178" y="16"/>
                    </a:cubicBezTo>
                    <a:lnTo>
                      <a:pt x="2139" y="16"/>
                    </a:lnTo>
                    <a:cubicBezTo>
                      <a:pt x="2009" y="5"/>
                      <a:pt x="1844" y="0"/>
                      <a:pt x="1659" y="0"/>
                    </a:cubicBezTo>
                    <a:close/>
                  </a:path>
                </a:pathLst>
              </a:custGeom>
              <a:solidFill>
                <a:srgbClr val="FD9B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4924;p43">
                <a:extLst>
                  <a:ext uri="{FF2B5EF4-FFF2-40B4-BE49-F238E27FC236}">
                    <a16:creationId xmlns:a16="http://schemas.microsoft.com/office/drawing/2014/main" id="{B69F685F-C6C6-E108-B781-C128175CB491}"/>
                  </a:ext>
                </a:extLst>
              </p:cNvPr>
              <p:cNvSpPr/>
              <p:nvPr/>
            </p:nvSpPr>
            <p:spPr>
              <a:xfrm>
                <a:off x="1494050" y="2883250"/>
                <a:ext cx="56425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229" extrusionOk="0">
                    <a:moveTo>
                      <a:pt x="1226" y="0"/>
                    </a:moveTo>
                    <a:lnTo>
                      <a:pt x="1" y="117"/>
                    </a:lnTo>
                    <a:lnTo>
                      <a:pt x="643" y="2626"/>
                    </a:lnTo>
                    <a:lnTo>
                      <a:pt x="2101" y="3229"/>
                    </a:lnTo>
                    <a:lnTo>
                      <a:pt x="2257" y="2626"/>
                    </a:lnTo>
                    <a:lnTo>
                      <a:pt x="1226" y="0"/>
                    </a:lnTo>
                    <a:close/>
                  </a:path>
                </a:pathLst>
              </a:custGeom>
              <a:solidFill>
                <a:srgbClr val="EB7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4925;p43">
                <a:extLst>
                  <a:ext uri="{FF2B5EF4-FFF2-40B4-BE49-F238E27FC236}">
                    <a16:creationId xmlns:a16="http://schemas.microsoft.com/office/drawing/2014/main" id="{4C516F62-E541-0A51-E064-74B7161C28D6}"/>
                  </a:ext>
                </a:extLst>
              </p:cNvPr>
              <p:cNvSpPr/>
              <p:nvPr/>
            </p:nvSpPr>
            <p:spPr>
              <a:xfrm>
                <a:off x="1481900" y="2779050"/>
                <a:ext cx="103600" cy="153825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6153" extrusionOk="0">
                    <a:moveTo>
                      <a:pt x="1924" y="0"/>
                    </a:moveTo>
                    <a:cubicBezTo>
                      <a:pt x="1154" y="0"/>
                      <a:pt x="419" y="650"/>
                      <a:pt x="234" y="1290"/>
                    </a:cubicBezTo>
                    <a:cubicBezTo>
                      <a:pt x="20" y="2165"/>
                      <a:pt x="0" y="4091"/>
                      <a:pt x="837" y="4966"/>
                    </a:cubicBezTo>
                    <a:cubicBezTo>
                      <a:pt x="1498" y="5646"/>
                      <a:pt x="2918" y="6152"/>
                      <a:pt x="2918" y="6152"/>
                    </a:cubicBezTo>
                    <a:cubicBezTo>
                      <a:pt x="4143" y="3721"/>
                      <a:pt x="3754" y="1076"/>
                      <a:pt x="2762" y="298"/>
                    </a:cubicBezTo>
                    <a:cubicBezTo>
                      <a:pt x="2495" y="88"/>
                      <a:pt x="2207" y="0"/>
                      <a:pt x="1924" y="0"/>
                    </a:cubicBezTo>
                    <a:close/>
                  </a:path>
                </a:pathLst>
              </a:custGeom>
              <a:solidFill>
                <a:srgbClr val="FDB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4926;p43">
                <a:extLst>
                  <a:ext uri="{FF2B5EF4-FFF2-40B4-BE49-F238E27FC236}">
                    <a16:creationId xmlns:a16="http://schemas.microsoft.com/office/drawing/2014/main" id="{B08BB549-1E3B-A3DF-DCD5-C7C06F69B623}"/>
                  </a:ext>
                </a:extLst>
              </p:cNvPr>
              <p:cNvSpPr/>
              <p:nvPr/>
            </p:nvSpPr>
            <p:spPr>
              <a:xfrm>
                <a:off x="1450300" y="2767400"/>
                <a:ext cx="136650" cy="13385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5354" extrusionOk="0">
                    <a:moveTo>
                      <a:pt x="2773" y="0"/>
                    </a:moveTo>
                    <a:cubicBezTo>
                      <a:pt x="2096" y="0"/>
                      <a:pt x="1354" y="328"/>
                      <a:pt x="837" y="1328"/>
                    </a:cubicBezTo>
                    <a:cubicBezTo>
                      <a:pt x="0" y="2981"/>
                      <a:pt x="1576" y="5354"/>
                      <a:pt x="1576" y="5354"/>
                    </a:cubicBezTo>
                    <a:cubicBezTo>
                      <a:pt x="1848" y="3584"/>
                      <a:pt x="5466" y="1328"/>
                      <a:pt x="3987" y="355"/>
                    </a:cubicBezTo>
                    <a:cubicBezTo>
                      <a:pt x="3677" y="157"/>
                      <a:pt x="3240" y="0"/>
                      <a:pt x="2773" y="0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4927;p43">
                <a:extLst>
                  <a:ext uri="{FF2B5EF4-FFF2-40B4-BE49-F238E27FC236}">
                    <a16:creationId xmlns:a16="http://schemas.microsoft.com/office/drawing/2014/main" id="{E6F1756C-6FD7-6E98-32F7-D54ADFA4D9CF}"/>
                  </a:ext>
                </a:extLst>
              </p:cNvPr>
              <p:cNvSpPr/>
              <p:nvPr/>
            </p:nvSpPr>
            <p:spPr>
              <a:xfrm>
                <a:off x="1474600" y="2852175"/>
                <a:ext cx="27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355" extrusionOk="0">
                    <a:moveTo>
                      <a:pt x="341" y="0"/>
                    </a:moveTo>
                    <a:cubicBezTo>
                      <a:pt x="271" y="0"/>
                      <a:pt x="208" y="25"/>
                      <a:pt x="156" y="76"/>
                    </a:cubicBezTo>
                    <a:cubicBezTo>
                      <a:pt x="1" y="232"/>
                      <a:pt x="20" y="621"/>
                      <a:pt x="215" y="971"/>
                    </a:cubicBezTo>
                    <a:cubicBezTo>
                      <a:pt x="368" y="1208"/>
                      <a:pt x="571" y="1355"/>
                      <a:pt x="738" y="1355"/>
                    </a:cubicBezTo>
                    <a:cubicBezTo>
                      <a:pt x="805" y="1355"/>
                      <a:pt x="865" y="1332"/>
                      <a:pt x="915" y="1282"/>
                    </a:cubicBezTo>
                    <a:cubicBezTo>
                      <a:pt x="1109" y="1146"/>
                      <a:pt x="1090" y="718"/>
                      <a:pt x="876" y="388"/>
                    </a:cubicBezTo>
                    <a:cubicBezTo>
                      <a:pt x="711" y="141"/>
                      <a:pt x="508" y="0"/>
                      <a:pt x="341" y="0"/>
                    </a:cubicBezTo>
                    <a:close/>
                  </a:path>
                </a:pathLst>
              </a:custGeom>
              <a:solidFill>
                <a:srgbClr val="FDB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4928;p43">
                <a:extLst>
                  <a:ext uri="{FF2B5EF4-FFF2-40B4-BE49-F238E27FC236}">
                    <a16:creationId xmlns:a16="http://schemas.microsoft.com/office/drawing/2014/main" id="{6A4E8C78-2428-9532-5C9C-F0042A324029}"/>
                  </a:ext>
                </a:extLst>
              </p:cNvPr>
              <p:cNvSpPr/>
              <p:nvPr/>
            </p:nvSpPr>
            <p:spPr>
              <a:xfrm>
                <a:off x="1480450" y="2861475"/>
                <a:ext cx="17525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855" extrusionOk="0">
                    <a:moveTo>
                      <a:pt x="211" y="1"/>
                    </a:moveTo>
                    <a:cubicBezTo>
                      <a:pt x="185" y="1"/>
                      <a:pt x="160" y="6"/>
                      <a:pt x="136" y="16"/>
                    </a:cubicBezTo>
                    <a:cubicBezTo>
                      <a:pt x="0" y="93"/>
                      <a:pt x="0" y="327"/>
                      <a:pt x="117" y="560"/>
                    </a:cubicBezTo>
                    <a:cubicBezTo>
                      <a:pt x="211" y="733"/>
                      <a:pt x="356" y="855"/>
                      <a:pt x="479" y="855"/>
                    </a:cubicBezTo>
                    <a:cubicBezTo>
                      <a:pt x="509" y="855"/>
                      <a:pt x="538" y="847"/>
                      <a:pt x="564" y="832"/>
                    </a:cubicBezTo>
                    <a:cubicBezTo>
                      <a:pt x="700" y="774"/>
                      <a:pt x="700" y="541"/>
                      <a:pt x="584" y="307"/>
                    </a:cubicBezTo>
                    <a:cubicBezTo>
                      <a:pt x="487" y="114"/>
                      <a:pt x="337" y="1"/>
                      <a:pt x="211" y="1"/>
                    </a:cubicBezTo>
                    <a:close/>
                  </a:path>
                </a:pathLst>
              </a:custGeom>
              <a:solidFill>
                <a:srgbClr val="EB7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4929;p43">
                <a:extLst>
                  <a:ext uri="{FF2B5EF4-FFF2-40B4-BE49-F238E27FC236}">
                    <a16:creationId xmlns:a16="http://schemas.microsoft.com/office/drawing/2014/main" id="{E3410920-6046-24D0-6C43-6C9BB96DFAB7}"/>
                  </a:ext>
                </a:extLst>
              </p:cNvPr>
              <p:cNvSpPr/>
              <p:nvPr/>
            </p:nvSpPr>
            <p:spPr>
              <a:xfrm>
                <a:off x="1487250" y="2870700"/>
                <a:ext cx="10725" cy="1260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504" extrusionOk="0">
                    <a:moveTo>
                      <a:pt x="156" y="0"/>
                    </a:moveTo>
                    <a:cubicBezTo>
                      <a:pt x="124" y="0"/>
                      <a:pt x="97" y="11"/>
                      <a:pt x="78" y="36"/>
                    </a:cubicBezTo>
                    <a:cubicBezTo>
                      <a:pt x="0" y="113"/>
                      <a:pt x="0" y="249"/>
                      <a:pt x="78" y="366"/>
                    </a:cubicBezTo>
                    <a:cubicBezTo>
                      <a:pt x="117" y="456"/>
                      <a:pt x="197" y="503"/>
                      <a:pt x="269" y="503"/>
                    </a:cubicBezTo>
                    <a:cubicBezTo>
                      <a:pt x="307" y="503"/>
                      <a:pt x="343" y="490"/>
                      <a:pt x="370" y="463"/>
                    </a:cubicBezTo>
                    <a:cubicBezTo>
                      <a:pt x="428" y="425"/>
                      <a:pt x="428" y="249"/>
                      <a:pt x="370" y="133"/>
                    </a:cubicBezTo>
                    <a:cubicBezTo>
                      <a:pt x="317" y="53"/>
                      <a:pt x="227" y="0"/>
                      <a:pt x="156" y="0"/>
                    </a:cubicBezTo>
                    <a:close/>
                  </a:path>
                </a:pathLst>
              </a:custGeom>
              <a:solidFill>
                <a:srgbClr val="FDB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4930;p43">
                <a:extLst>
                  <a:ext uri="{FF2B5EF4-FFF2-40B4-BE49-F238E27FC236}">
                    <a16:creationId xmlns:a16="http://schemas.microsoft.com/office/drawing/2014/main" id="{BD5ACC80-43B6-B671-5422-C6FFFCC30608}"/>
                  </a:ext>
                </a:extLst>
              </p:cNvPr>
              <p:cNvSpPr/>
              <p:nvPr/>
            </p:nvSpPr>
            <p:spPr>
              <a:xfrm>
                <a:off x="1524200" y="2840900"/>
                <a:ext cx="14125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841" extrusionOk="0">
                    <a:moveTo>
                      <a:pt x="293" y="1"/>
                    </a:moveTo>
                    <a:cubicBezTo>
                      <a:pt x="165" y="1"/>
                      <a:pt x="57" y="187"/>
                      <a:pt x="20" y="391"/>
                    </a:cubicBezTo>
                    <a:cubicBezTo>
                      <a:pt x="1" y="644"/>
                      <a:pt x="98" y="839"/>
                      <a:pt x="253" y="839"/>
                    </a:cubicBezTo>
                    <a:cubicBezTo>
                      <a:pt x="260" y="840"/>
                      <a:pt x="267" y="840"/>
                      <a:pt x="274" y="840"/>
                    </a:cubicBezTo>
                    <a:cubicBezTo>
                      <a:pt x="401" y="840"/>
                      <a:pt x="508" y="671"/>
                      <a:pt x="545" y="450"/>
                    </a:cubicBezTo>
                    <a:cubicBezTo>
                      <a:pt x="565" y="236"/>
                      <a:pt x="467" y="2"/>
                      <a:pt x="312" y="2"/>
                    </a:cubicBezTo>
                    <a:cubicBezTo>
                      <a:pt x="305" y="1"/>
                      <a:pt x="299" y="1"/>
                      <a:pt x="293" y="1"/>
                    </a:cubicBezTo>
                    <a:close/>
                  </a:path>
                </a:pathLst>
              </a:custGeom>
              <a:solidFill>
                <a:srgbClr val="4A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4931;p43">
                <a:extLst>
                  <a:ext uri="{FF2B5EF4-FFF2-40B4-BE49-F238E27FC236}">
                    <a16:creationId xmlns:a16="http://schemas.microsoft.com/office/drawing/2014/main" id="{0BE07EA5-429E-B17A-92D8-3526B1DFDE65}"/>
                  </a:ext>
                </a:extLst>
              </p:cNvPr>
              <p:cNvSpPr/>
              <p:nvPr/>
            </p:nvSpPr>
            <p:spPr>
              <a:xfrm>
                <a:off x="1560175" y="2842850"/>
                <a:ext cx="1220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488" h="683" extrusionOk="0">
                    <a:moveTo>
                      <a:pt x="247" y="0"/>
                    </a:moveTo>
                    <a:cubicBezTo>
                      <a:pt x="123" y="0"/>
                      <a:pt x="20" y="131"/>
                      <a:pt x="20" y="313"/>
                    </a:cubicBezTo>
                    <a:cubicBezTo>
                      <a:pt x="1" y="508"/>
                      <a:pt x="98" y="683"/>
                      <a:pt x="215" y="683"/>
                    </a:cubicBezTo>
                    <a:cubicBezTo>
                      <a:pt x="331" y="683"/>
                      <a:pt x="429" y="566"/>
                      <a:pt x="468" y="372"/>
                    </a:cubicBezTo>
                    <a:cubicBezTo>
                      <a:pt x="487" y="177"/>
                      <a:pt x="390" y="2"/>
                      <a:pt x="273" y="2"/>
                    </a:cubicBezTo>
                    <a:cubicBezTo>
                      <a:pt x="264" y="1"/>
                      <a:pt x="256" y="0"/>
                      <a:pt x="247" y="0"/>
                    </a:cubicBezTo>
                    <a:close/>
                  </a:path>
                </a:pathLst>
              </a:custGeom>
              <a:solidFill>
                <a:srgbClr val="4A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4932;p43">
                <a:extLst>
                  <a:ext uri="{FF2B5EF4-FFF2-40B4-BE49-F238E27FC236}">
                    <a16:creationId xmlns:a16="http://schemas.microsoft.com/office/drawing/2014/main" id="{8AC75222-56F3-8732-65FA-271D4B418270}"/>
                  </a:ext>
                </a:extLst>
              </p:cNvPr>
              <p:cNvSpPr/>
              <p:nvPr/>
            </p:nvSpPr>
            <p:spPr>
              <a:xfrm>
                <a:off x="1514475" y="2821850"/>
                <a:ext cx="2920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67" extrusionOk="0">
                    <a:moveTo>
                      <a:pt x="980" y="1"/>
                    </a:moveTo>
                    <a:cubicBezTo>
                      <a:pt x="952" y="1"/>
                      <a:pt x="924" y="8"/>
                      <a:pt x="895" y="25"/>
                    </a:cubicBezTo>
                    <a:lnTo>
                      <a:pt x="156" y="375"/>
                    </a:lnTo>
                    <a:cubicBezTo>
                      <a:pt x="59" y="434"/>
                      <a:pt x="1" y="531"/>
                      <a:pt x="59" y="628"/>
                    </a:cubicBezTo>
                    <a:lnTo>
                      <a:pt x="78" y="667"/>
                    </a:lnTo>
                    <a:lnTo>
                      <a:pt x="1168" y="122"/>
                    </a:lnTo>
                    <a:lnTo>
                      <a:pt x="1148" y="84"/>
                    </a:lnTo>
                    <a:cubicBezTo>
                      <a:pt x="1107" y="42"/>
                      <a:pt x="1046" y="1"/>
                      <a:pt x="980" y="1"/>
                    </a:cubicBezTo>
                    <a:close/>
                  </a:path>
                </a:pathLst>
              </a:custGeom>
              <a:solidFill>
                <a:srgbClr val="954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4933;p43">
                <a:extLst>
                  <a:ext uri="{FF2B5EF4-FFF2-40B4-BE49-F238E27FC236}">
                    <a16:creationId xmlns:a16="http://schemas.microsoft.com/office/drawing/2014/main" id="{001E2CFA-4E38-B2D3-94E6-76BA0B50851B}"/>
                  </a:ext>
                </a:extLst>
              </p:cNvPr>
              <p:cNvSpPr/>
              <p:nvPr/>
            </p:nvSpPr>
            <p:spPr>
              <a:xfrm>
                <a:off x="1544125" y="2856500"/>
                <a:ext cx="208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049" extrusionOk="0">
                    <a:moveTo>
                      <a:pt x="293" y="1"/>
                    </a:moveTo>
                    <a:cubicBezTo>
                      <a:pt x="293" y="1"/>
                      <a:pt x="273" y="40"/>
                      <a:pt x="234" y="117"/>
                    </a:cubicBezTo>
                    <a:cubicBezTo>
                      <a:pt x="375" y="416"/>
                      <a:pt x="532" y="953"/>
                      <a:pt x="144" y="953"/>
                    </a:cubicBezTo>
                    <a:cubicBezTo>
                      <a:pt x="103" y="953"/>
                      <a:pt x="55" y="947"/>
                      <a:pt x="1" y="934"/>
                    </a:cubicBezTo>
                    <a:lnTo>
                      <a:pt x="1" y="993"/>
                    </a:lnTo>
                    <a:cubicBezTo>
                      <a:pt x="119" y="1031"/>
                      <a:pt x="214" y="1048"/>
                      <a:pt x="291" y="1048"/>
                    </a:cubicBezTo>
                    <a:cubicBezTo>
                      <a:pt x="834" y="1048"/>
                      <a:pt x="429" y="188"/>
                      <a:pt x="293" y="1"/>
                    </a:cubicBezTo>
                    <a:close/>
                  </a:path>
                </a:pathLst>
              </a:custGeom>
              <a:solidFill>
                <a:srgbClr val="EB7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4934;p43">
                <a:extLst>
                  <a:ext uri="{FF2B5EF4-FFF2-40B4-BE49-F238E27FC236}">
                    <a16:creationId xmlns:a16="http://schemas.microsoft.com/office/drawing/2014/main" id="{0074B158-62AD-1DD8-59CC-8576F9A4FAA5}"/>
                  </a:ext>
                </a:extLst>
              </p:cNvPr>
              <p:cNvSpPr/>
              <p:nvPr/>
            </p:nvSpPr>
            <p:spPr>
              <a:xfrm>
                <a:off x="1531975" y="2891025"/>
                <a:ext cx="258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736" extrusionOk="0">
                    <a:moveTo>
                      <a:pt x="79" y="1"/>
                    </a:moveTo>
                    <a:lnTo>
                      <a:pt x="79" y="1"/>
                    </a:lnTo>
                    <a:cubicBezTo>
                      <a:pt x="1" y="389"/>
                      <a:pt x="79" y="662"/>
                      <a:pt x="331" y="720"/>
                    </a:cubicBezTo>
                    <a:cubicBezTo>
                      <a:pt x="363" y="731"/>
                      <a:pt x="397" y="736"/>
                      <a:pt x="431" y="736"/>
                    </a:cubicBezTo>
                    <a:cubicBezTo>
                      <a:pt x="647" y="736"/>
                      <a:pt x="895" y="531"/>
                      <a:pt x="1012" y="195"/>
                    </a:cubicBezTo>
                    <a:cubicBezTo>
                      <a:pt x="1012" y="137"/>
                      <a:pt x="1032" y="117"/>
                      <a:pt x="1032" y="78"/>
                    </a:cubicBezTo>
                    <a:lnTo>
                      <a:pt x="79" y="1"/>
                    </a:lnTo>
                    <a:close/>
                  </a:path>
                </a:pathLst>
              </a:custGeom>
              <a:solidFill>
                <a:srgbClr val="482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4935;p43">
                <a:extLst>
                  <a:ext uri="{FF2B5EF4-FFF2-40B4-BE49-F238E27FC236}">
                    <a16:creationId xmlns:a16="http://schemas.microsoft.com/office/drawing/2014/main" id="{75BF33C7-EED1-791C-B8AB-2D5F7D23F4C2}"/>
                  </a:ext>
                </a:extLst>
              </p:cNvPr>
              <p:cNvSpPr/>
              <p:nvPr/>
            </p:nvSpPr>
            <p:spPr>
              <a:xfrm>
                <a:off x="1557750" y="2823550"/>
                <a:ext cx="199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99" extrusionOk="0">
                    <a:moveTo>
                      <a:pt x="114" y="0"/>
                    </a:moveTo>
                    <a:cubicBezTo>
                      <a:pt x="60" y="0"/>
                      <a:pt x="15" y="36"/>
                      <a:pt x="1" y="93"/>
                    </a:cubicBezTo>
                    <a:lnTo>
                      <a:pt x="1" y="113"/>
                    </a:lnTo>
                    <a:lnTo>
                      <a:pt x="779" y="599"/>
                    </a:lnTo>
                    <a:lnTo>
                      <a:pt x="779" y="580"/>
                    </a:lnTo>
                    <a:cubicBezTo>
                      <a:pt x="798" y="502"/>
                      <a:pt x="779" y="404"/>
                      <a:pt x="701" y="366"/>
                    </a:cubicBezTo>
                    <a:lnTo>
                      <a:pt x="176" y="16"/>
                    </a:lnTo>
                    <a:cubicBezTo>
                      <a:pt x="155" y="5"/>
                      <a:pt x="134" y="0"/>
                      <a:pt x="114" y="0"/>
                    </a:cubicBezTo>
                    <a:close/>
                  </a:path>
                </a:pathLst>
              </a:custGeom>
              <a:solidFill>
                <a:srgbClr val="954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4936;p43">
                <a:extLst>
                  <a:ext uri="{FF2B5EF4-FFF2-40B4-BE49-F238E27FC236}">
                    <a16:creationId xmlns:a16="http://schemas.microsoft.com/office/drawing/2014/main" id="{585521E1-03BB-26F1-521F-E26A9D462C59}"/>
                  </a:ext>
                </a:extLst>
              </p:cNvPr>
              <p:cNvSpPr/>
              <p:nvPr/>
            </p:nvSpPr>
            <p:spPr>
              <a:xfrm>
                <a:off x="1534400" y="2891025"/>
                <a:ext cx="21425" cy="8300"/>
              </a:xfrm>
              <a:custGeom>
                <a:avLst/>
                <a:gdLst/>
                <a:ahLst/>
                <a:cxnLst/>
                <a:rect l="l" t="t" r="r" b="b"/>
                <a:pathLst>
                  <a:path w="857" h="332" extrusionOk="0">
                    <a:moveTo>
                      <a:pt x="40" y="1"/>
                    </a:moveTo>
                    <a:lnTo>
                      <a:pt x="40" y="1"/>
                    </a:lnTo>
                    <a:cubicBezTo>
                      <a:pt x="1" y="137"/>
                      <a:pt x="40" y="195"/>
                      <a:pt x="79" y="234"/>
                    </a:cubicBezTo>
                    <a:lnTo>
                      <a:pt x="760" y="331"/>
                    </a:lnTo>
                    <a:cubicBezTo>
                      <a:pt x="779" y="312"/>
                      <a:pt x="818" y="273"/>
                      <a:pt x="837" y="195"/>
                    </a:cubicBezTo>
                    <a:cubicBezTo>
                      <a:pt x="837" y="156"/>
                      <a:pt x="837" y="137"/>
                      <a:pt x="857" y="98"/>
                    </a:cubicBezTo>
                    <a:lnTo>
                      <a:pt x="40" y="1"/>
                    </a:lnTo>
                    <a:close/>
                  </a:path>
                </a:pathLst>
              </a:custGeom>
              <a:solidFill>
                <a:srgbClr val="F7E9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4937;p43">
                <a:extLst>
                  <a:ext uri="{FF2B5EF4-FFF2-40B4-BE49-F238E27FC236}">
                    <a16:creationId xmlns:a16="http://schemas.microsoft.com/office/drawing/2014/main" id="{1D78F9E9-2D8A-2E34-788B-AA4132CE8809}"/>
                  </a:ext>
                </a:extLst>
              </p:cNvPr>
              <p:cNvSpPr/>
              <p:nvPr/>
            </p:nvSpPr>
            <p:spPr>
              <a:xfrm>
                <a:off x="1216250" y="2749875"/>
                <a:ext cx="502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011" h="935" extrusionOk="0">
                    <a:moveTo>
                      <a:pt x="367" y="0"/>
                    </a:moveTo>
                    <a:cubicBezTo>
                      <a:pt x="275" y="0"/>
                      <a:pt x="205" y="13"/>
                      <a:pt x="163" y="45"/>
                    </a:cubicBezTo>
                    <a:cubicBezTo>
                      <a:pt x="0" y="189"/>
                      <a:pt x="122" y="935"/>
                      <a:pt x="667" y="935"/>
                    </a:cubicBezTo>
                    <a:cubicBezTo>
                      <a:pt x="710" y="935"/>
                      <a:pt x="756" y="930"/>
                      <a:pt x="805" y="920"/>
                    </a:cubicBezTo>
                    <a:cubicBezTo>
                      <a:pt x="1446" y="804"/>
                      <a:pt x="2010" y="570"/>
                      <a:pt x="2010" y="570"/>
                    </a:cubicBezTo>
                    <a:lnTo>
                      <a:pt x="1641" y="142"/>
                    </a:lnTo>
                    <a:cubicBezTo>
                      <a:pt x="1167" y="128"/>
                      <a:pt x="660" y="0"/>
                      <a:pt x="367" y="0"/>
                    </a:cubicBezTo>
                    <a:close/>
                  </a:path>
                </a:pathLst>
              </a:custGeom>
              <a:solidFill>
                <a:srgbClr val="FDB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4938;p43">
                <a:extLst>
                  <a:ext uri="{FF2B5EF4-FFF2-40B4-BE49-F238E27FC236}">
                    <a16:creationId xmlns:a16="http://schemas.microsoft.com/office/drawing/2014/main" id="{242BDCD8-9EFA-EE76-76DE-0708834CBF74}"/>
                  </a:ext>
                </a:extLst>
              </p:cNvPr>
              <p:cNvSpPr/>
              <p:nvPr/>
            </p:nvSpPr>
            <p:spPr>
              <a:xfrm>
                <a:off x="1208625" y="2730350"/>
                <a:ext cx="5322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100" extrusionOk="0">
                    <a:moveTo>
                      <a:pt x="166" y="1"/>
                    </a:moveTo>
                    <a:cubicBezTo>
                      <a:pt x="153" y="1"/>
                      <a:pt x="144" y="4"/>
                      <a:pt x="137" y="9"/>
                    </a:cubicBezTo>
                    <a:cubicBezTo>
                      <a:pt x="1" y="106"/>
                      <a:pt x="1051" y="1079"/>
                      <a:pt x="1265" y="1098"/>
                    </a:cubicBezTo>
                    <a:cubicBezTo>
                      <a:pt x="1274" y="1099"/>
                      <a:pt x="1284" y="1100"/>
                      <a:pt x="1295" y="1100"/>
                    </a:cubicBezTo>
                    <a:cubicBezTo>
                      <a:pt x="1548" y="1100"/>
                      <a:pt x="2129" y="882"/>
                      <a:pt x="1849" y="826"/>
                    </a:cubicBezTo>
                    <a:cubicBezTo>
                      <a:pt x="1208" y="698"/>
                      <a:pt x="360" y="1"/>
                      <a:pt x="166" y="1"/>
                    </a:cubicBezTo>
                    <a:close/>
                  </a:path>
                </a:pathLst>
              </a:custGeom>
              <a:solidFill>
                <a:srgbClr val="FDB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4939;p43">
                <a:extLst>
                  <a:ext uri="{FF2B5EF4-FFF2-40B4-BE49-F238E27FC236}">
                    <a16:creationId xmlns:a16="http://schemas.microsoft.com/office/drawing/2014/main" id="{260170FC-441A-9074-CD54-DF4140784F81}"/>
                  </a:ext>
                </a:extLst>
              </p:cNvPr>
              <p:cNvSpPr/>
              <p:nvPr/>
            </p:nvSpPr>
            <p:spPr>
              <a:xfrm>
                <a:off x="1188700" y="2744950"/>
                <a:ext cx="559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534" extrusionOk="0">
                    <a:moveTo>
                      <a:pt x="138" y="0"/>
                    </a:moveTo>
                    <a:cubicBezTo>
                      <a:pt x="120" y="0"/>
                      <a:pt x="107" y="3"/>
                      <a:pt x="98" y="9"/>
                    </a:cubicBezTo>
                    <a:cubicBezTo>
                      <a:pt x="1" y="48"/>
                      <a:pt x="623" y="534"/>
                      <a:pt x="1343" y="534"/>
                    </a:cubicBezTo>
                    <a:cubicBezTo>
                      <a:pt x="2023" y="514"/>
                      <a:pt x="2237" y="145"/>
                      <a:pt x="2237" y="145"/>
                    </a:cubicBezTo>
                    <a:lnTo>
                      <a:pt x="2237" y="145"/>
                    </a:lnTo>
                    <a:cubicBezTo>
                      <a:pt x="1990" y="206"/>
                      <a:pt x="1753" y="229"/>
                      <a:pt x="1532" y="229"/>
                    </a:cubicBezTo>
                    <a:cubicBezTo>
                      <a:pt x="836" y="229"/>
                      <a:pt x="302" y="0"/>
                      <a:pt x="138" y="0"/>
                    </a:cubicBezTo>
                    <a:close/>
                  </a:path>
                </a:pathLst>
              </a:custGeom>
              <a:solidFill>
                <a:srgbClr val="FDB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4940;p43">
                <a:extLst>
                  <a:ext uri="{FF2B5EF4-FFF2-40B4-BE49-F238E27FC236}">
                    <a16:creationId xmlns:a16="http://schemas.microsoft.com/office/drawing/2014/main" id="{A626AA80-22F1-19D3-AE4A-E71C461BE2DB}"/>
                  </a:ext>
                </a:extLst>
              </p:cNvPr>
              <p:cNvSpPr/>
              <p:nvPr/>
            </p:nvSpPr>
            <p:spPr>
              <a:xfrm>
                <a:off x="1186600" y="2755375"/>
                <a:ext cx="609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438" h="406" extrusionOk="0">
                    <a:moveTo>
                      <a:pt x="2438" y="0"/>
                    </a:moveTo>
                    <a:lnTo>
                      <a:pt x="2438" y="0"/>
                    </a:lnTo>
                    <a:cubicBezTo>
                      <a:pt x="2081" y="123"/>
                      <a:pt x="1718" y="162"/>
                      <a:pt x="1388" y="162"/>
                    </a:cubicBezTo>
                    <a:cubicBezTo>
                      <a:pt x="821" y="162"/>
                      <a:pt x="349" y="48"/>
                      <a:pt x="169" y="48"/>
                    </a:cubicBezTo>
                    <a:cubicBezTo>
                      <a:pt x="139" y="48"/>
                      <a:pt x="117" y="51"/>
                      <a:pt x="104" y="58"/>
                    </a:cubicBezTo>
                    <a:cubicBezTo>
                      <a:pt x="1" y="110"/>
                      <a:pt x="659" y="405"/>
                      <a:pt x="1297" y="405"/>
                    </a:cubicBezTo>
                    <a:cubicBezTo>
                      <a:pt x="1380" y="405"/>
                      <a:pt x="1463" y="400"/>
                      <a:pt x="1543" y="389"/>
                    </a:cubicBezTo>
                    <a:cubicBezTo>
                      <a:pt x="2146" y="311"/>
                      <a:pt x="2438" y="0"/>
                      <a:pt x="2438" y="0"/>
                    </a:cubicBezTo>
                    <a:close/>
                  </a:path>
                </a:pathLst>
              </a:custGeom>
              <a:solidFill>
                <a:srgbClr val="FDB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4941;p43">
                <a:extLst>
                  <a:ext uri="{FF2B5EF4-FFF2-40B4-BE49-F238E27FC236}">
                    <a16:creationId xmlns:a16="http://schemas.microsoft.com/office/drawing/2014/main" id="{27C6DC09-49DF-D3F0-5D37-C9A553643987}"/>
                  </a:ext>
                </a:extLst>
              </p:cNvPr>
              <p:cNvSpPr/>
              <p:nvPr/>
            </p:nvSpPr>
            <p:spPr>
              <a:xfrm>
                <a:off x="1197175" y="2764125"/>
                <a:ext cx="552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2210" h="398" extrusionOk="0">
                    <a:moveTo>
                      <a:pt x="2209" y="0"/>
                    </a:moveTo>
                    <a:cubicBezTo>
                      <a:pt x="1723" y="144"/>
                      <a:pt x="1289" y="183"/>
                      <a:pt x="941" y="183"/>
                    </a:cubicBezTo>
                    <a:cubicBezTo>
                      <a:pt x="528" y="183"/>
                      <a:pt x="235" y="128"/>
                      <a:pt x="119" y="128"/>
                    </a:cubicBezTo>
                    <a:cubicBezTo>
                      <a:pt x="95" y="128"/>
                      <a:pt x="78" y="130"/>
                      <a:pt x="70" y="136"/>
                    </a:cubicBezTo>
                    <a:cubicBezTo>
                      <a:pt x="0" y="189"/>
                      <a:pt x="495" y="398"/>
                      <a:pt x="1033" y="398"/>
                    </a:cubicBezTo>
                    <a:cubicBezTo>
                      <a:pt x="1094" y="398"/>
                      <a:pt x="1156" y="395"/>
                      <a:pt x="1217" y="389"/>
                    </a:cubicBezTo>
                    <a:cubicBezTo>
                      <a:pt x="1918" y="331"/>
                      <a:pt x="2209" y="0"/>
                      <a:pt x="2209" y="0"/>
                    </a:cubicBezTo>
                    <a:close/>
                  </a:path>
                </a:pathLst>
              </a:custGeom>
              <a:solidFill>
                <a:srgbClr val="FDB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4942;p43">
                <a:extLst>
                  <a:ext uri="{FF2B5EF4-FFF2-40B4-BE49-F238E27FC236}">
                    <a16:creationId xmlns:a16="http://schemas.microsoft.com/office/drawing/2014/main" id="{DC1A71C6-E4EA-6493-3288-D8CE87AFC584}"/>
                  </a:ext>
                </a:extLst>
              </p:cNvPr>
              <p:cNvSpPr/>
              <p:nvPr/>
            </p:nvSpPr>
            <p:spPr>
              <a:xfrm>
                <a:off x="1747375" y="2701075"/>
                <a:ext cx="5057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987" extrusionOk="0">
                    <a:moveTo>
                      <a:pt x="1612" y="0"/>
                    </a:moveTo>
                    <a:cubicBezTo>
                      <a:pt x="1329" y="0"/>
                      <a:pt x="808" y="243"/>
                      <a:pt x="273" y="324"/>
                    </a:cubicBezTo>
                    <a:lnTo>
                      <a:pt x="1" y="791"/>
                    </a:lnTo>
                    <a:cubicBezTo>
                      <a:pt x="1" y="791"/>
                      <a:pt x="662" y="947"/>
                      <a:pt x="1343" y="986"/>
                    </a:cubicBezTo>
                    <a:cubicBezTo>
                      <a:pt x="1350" y="986"/>
                      <a:pt x="1358" y="986"/>
                      <a:pt x="1365" y="986"/>
                    </a:cubicBezTo>
                    <a:cubicBezTo>
                      <a:pt x="2022" y="986"/>
                      <a:pt x="1963" y="148"/>
                      <a:pt x="1751" y="33"/>
                    </a:cubicBezTo>
                    <a:cubicBezTo>
                      <a:pt x="1716" y="10"/>
                      <a:pt x="1669" y="0"/>
                      <a:pt x="1612" y="0"/>
                    </a:cubicBezTo>
                    <a:close/>
                  </a:path>
                </a:pathLst>
              </a:custGeom>
              <a:solidFill>
                <a:srgbClr val="FDB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4943;p43">
                <a:extLst>
                  <a:ext uri="{FF2B5EF4-FFF2-40B4-BE49-F238E27FC236}">
                    <a16:creationId xmlns:a16="http://schemas.microsoft.com/office/drawing/2014/main" id="{6B0CF4DB-AD5E-4331-5674-5063E92C40C0}"/>
                  </a:ext>
                </a:extLst>
              </p:cNvPr>
              <p:cNvSpPr/>
              <p:nvPr/>
            </p:nvSpPr>
            <p:spPr>
              <a:xfrm>
                <a:off x="1750525" y="2679875"/>
                <a:ext cx="47450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272" extrusionOk="0">
                    <a:moveTo>
                      <a:pt x="1725" y="1"/>
                    </a:moveTo>
                    <a:cubicBezTo>
                      <a:pt x="1564" y="1"/>
                      <a:pt x="840" y="851"/>
                      <a:pt x="205" y="1075"/>
                    </a:cubicBezTo>
                    <a:cubicBezTo>
                      <a:pt x="0" y="1154"/>
                      <a:pt x="422" y="1271"/>
                      <a:pt x="703" y="1271"/>
                    </a:cubicBezTo>
                    <a:cubicBezTo>
                      <a:pt x="769" y="1271"/>
                      <a:pt x="826" y="1265"/>
                      <a:pt x="867" y="1250"/>
                    </a:cubicBezTo>
                    <a:cubicBezTo>
                      <a:pt x="1081" y="1172"/>
                      <a:pt x="1898" y="83"/>
                      <a:pt x="1742" y="6"/>
                    </a:cubicBezTo>
                    <a:cubicBezTo>
                      <a:pt x="1737" y="2"/>
                      <a:pt x="1731" y="1"/>
                      <a:pt x="1725" y="1"/>
                    </a:cubicBezTo>
                    <a:close/>
                  </a:path>
                </a:pathLst>
              </a:custGeom>
              <a:solidFill>
                <a:srgbClr val="FDB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4944;p43">
                <a:extLst>
                  <a:ext uri="{FF2B5EF4-FFF2-40B4-BE49-F238E27FC236}">
                    <a16:creationId xmlns:a16="http://schemas.microsoft.com/office/drawing/2014/main" id="{0AC9CC8E-70EC-2C1B-227A-3C3916DB84ED}"/>
                  </a:ext>
                </a:extLst>
              </p:cNvPr>
              <p:cNvSpPr/>
              <p:nvPr/>
            </p:nvSpPr>
            <p:spPr>
              <a:xfrm>
                <a:off x="1766350" y="2691650"/>
                <a:ext cx="559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701" extrusionOk="0">
                    <a:moveTo>
                      <a:pt x="2094" y="1"/>
                    </a:moveTo>
                    <a:cubicBezTo>
                      <a:pt x="1967" y="1"/>
                      <a:pt x="1284" y="475"/>
                      <a:pt x="229" y="475"/>
                    </a:cubicBezTo>
                    <a:cubicBezTo>
                      <a:pt x="154" y="475"/>
                      <a:pt x="78" y="473"/>
                      <a:pt x="0" y="468"/>
                    </a:cubicBezTo>
                    <a:lnTo>
                      <a:pt x="0" y="468"/>
                    </a:lnTo>
                    <a:cubicBezTo>
                      <a:pt x="0" y="468"/>
                      <a:pt x="219" y="701"/>
                      <a:pt x="730" y="701"/>
                    </a:cubicBezTo>
                    <a:cubicBezTo>
                      <a:pt x="810" y="701"/>
                      <a:pt x="898" y="695"/>
                      <a:pt x="992" y="682"/>
                    </a:cubicBezTo>
                    <a:cubicBezTo>
                      <a:pt x="1692" y="604"/>
                      <a:pt x="2237" y="21"/>
                      <a:pt x="2101" y="1"/>
                    </a:cubicBezTo>
                    <a:cubicBezTo>
                      <a:pt x="2099" y="1"/>
                      <a:pt x="2097" y="1"/>
                      <a:pt x="2094" y="1"/>
                    </a:cubicBezTo>
                    <a:close/>
                  </a:path>
                </a:pathLst>
              </a:custGeom>
              <a:solidFill>
                <a:srgbClr val="FDB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4945;p43">
                <a:extLst>
                  <a:ext uri="{FF2B5EF4-FFF2-40B4-BE49-F238E27FC236}">
                    <a16:creationId xmlns:a16="http://schemas.microsoft.com/office/drawing/2014/main" id="{49B10F3C-0DFC-2E98-7DE2-218EBA60D27D}"/>
                  </a:ext>
                </a:extLst>
              </p:cNvPr>
              <p:cNvSpPr/>
              <p:nvPr/>
            </p:nvSpPr>
            <p:spPr>
              <a:xfrm>
                <a:off x="1764875" y="2703150"/>
                <a:ext cx="632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534" extrusionOk="0">
                    <a:moveTo>
                      <a:pt x="2351" y="1"/>
                    </a:moveTo>
                    <a:cubicBezTo>
                      <a:pt x="2146" y="1"/>
                      <a:pt x="1452" y="318"/>
                      <a:pt x="602" y="318"/>
                    </a:cubicBezTo>
                    <a:cubicBezTo>
                      <a:pt x="409" y="318"/>
                      <a:pt x="207" y="301"/>
                      <a:pt x="1" y="261"/>
                    </a:cubicBezTo>
                    <a:lnTo>
                      <a:pt x="1" y="261"/>
                    </a:lnTo>
                    <a:cubicBezTo>
                      <a:pt x="1" y="261"/>
                      <a:pt x="371" y="533"/>
                      <a:pt x="1032" y="533"/>
                    </a:cubicBezTo>
                    <a:cubicBezTo>
                      <a:pt x="1751" y="533"/>
                      <a:pt x="2529" y="47"/>
                      <a:pt x="2393" y="8"/>
                    </a:cubicBezTo>
                    <a:cubicBezTo>
                      <a:pt x="2383" y="3"/>
                      <a:pt x="2369" y="1"/>
                      <a:pt x="2351" y="1"/>
                    </a:cubicBezTo>
                    <a:close/>
                  </a:path>
                </a:pathLst>
              </a:custGeom>
              <a:solidFill>
                <a:srgbClr val="FDB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4946;p43">
                <a:extLst>
                  <a:ext uri="{FF2B5EF4-FFF2-40B4-BE49-F238E27FC236}">
                    <a16:creationId xmlns:a16="http://schemas.microsoft.com/office/drawing/2014/main" id="{020507E8-83CE-CB51-E574-842887BC1927}"/>
                  </a:ext>
                </a:extLst>
              </p:cNvPr>
              <p:cNvSpPr/>
              <p:nvPr/>
            </p:nvSpPr>
            <p:spPr>
              <a:xfrm>
                <a:off x="1761475" y="2714500"/>
                <a:ext cx="56925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2277" h="431" extrusionOk="0">
                    <a:moveTo>
                      <a:pt x="2190" y="1"/>
                    </a:moveTo>
                    <a:cubicBezTo>
                      <a:pt x="2088" y="1"/>
                      <a:pt x="1557" y="231"/>
                      <a:pt x="716" y="231"/>
                    </a:cubicBezTo>
                    <a:cubicBezTo>
                      <a:pt x="498" y="231"/>
                      <a:pt x="259" y="216"/>
                      <a:pt x="1" y="176"/>
                    </a:cubicBezTo>
                    <a:lnTo>
                      <a:pt x="1" y="176"/>
                    </a:lnTo>
                    <a:cubicBezTo>
                      <a:pt x="1" y="176"/>
                      <a:pt x="382" y="430"/>
                      <a:pt x="1038" y="430"/>
                    </a:cubicBezTo>
                    <a:cubicBezTo>
                      <a:pt x="1062" y="430"/>
                      <a:pt x="1085" y="430"/>
                      <a:pt x="1109" y="429"/>
                    </a:cubicBezTo>
                    <a:cubicBezTo>
                      <a:pt x="1751" y="390"/>
                      <a:pt x="2276" y="60"/>
                      <a:pt x="2199" y="1"/>
                    </a:cubicBezTo>
                    <a:cubicBezTo>
                      <a:pt x="2196" y="1"/>
                      <a:pt x="2193" y="1"/>
                      <a:pt x="2190" y="1"/>
                    </a:cubicBezTo>
                    <a:close/>
                  </a:path>
                </a:pathLst>
              </a:custGeom>
              <a:solidFill>
                <a:srgbClr val="FDB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2" name="Google Shape;4947;p43">
              <a:extLst>
                <a:ext uri="{FF2B5EF4-FFF2-40B4-BE49-F238E27FC236}">
                  <a16:creationId xmlns:a16="http://schemas.microsoft.com/office/drawing/2014/main" id="{09D5EF6A-C5E5-E80E-071E-1B62A2B8FA0B}"/>
                </a:ext>
              </a:extLst>
            </p:cNvPr>
            <p:cNvSpPr/>
            <p:nvPr/>
          </p:nvSpPr>
          <p:spPr>
            <a:xfrm>
              <a:off x="1460200" y="4955525"/>
              <a:ext cx="163400" cy="127875"/>
            </a:xfrm>
            <a:custGeom>
              <a:avLst/>
              <a:gdLst/>
              <a:ahLst/>
              <a:cxnLst/>
              <a:rect l="l" t="t" r="r" b="b"/>
              <a:pathLst>
                <a:path w="6536" h="5115" extrusionOk="0">
                  <a:moveTo>
                    <a:pt x="1705" y="0"/>
                  </a:moveTo>
                  <a:lnTo>
                    <a:pt x="6536" y="5115"/>
                  </a:lnTo>
                  <a:lnTo>
                    <a:pt x="0" y="34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3" name="TextBox 172">
            <a:extLst>
              <a:ext uri="{FF2B5EF4-FFF2-40B4-BE49-F238E27FC236}">
                <a16:creationId xmlns:a16="http://schemas.microsoft.com/office/drawing/2014/main" id="{6A6570BF-3F53-2D6C-7BA0-776F2F5A511A}"/>
              </a:ext>
            </a:extLst>
          </p:cNvPr>
          <p:cNvSpPr txBox="1"/>
          <p:nvPr/>
        </p:nvSpPr>
        <p:spPr>
          <a:xfrm>
            <a:off x="2614996" y="1481319"/>
            <a:ext cx="657385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Cảm</a:t>
            </a:r>
            <a:r>
              <a:rPr lang="en-US" sz="4800" dirty="0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800" dirty="0" err="1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xúc</a:t>
            </a:r>
            <a:r>
              <a:rPr lang="en-US" sz="4800" dirty="0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800" dirty="0" err="1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của</a:t>
            </a:r>
            <a:r>
              <a:rPr lang="en-US" sz="4800" dirty="0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800" dirty="0" err="1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các</a:t>
            </a:r>
            <a:r>
              <a:rPr lang="en-US" sz="4800" dirty="0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800" dirty="0" err="1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thành</a:t>
            </a:r>
            <a:r>
              <a:rPr lang="en-US" sz="4800" dirty="0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800" dirty="0" err="1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viên</a:t>
            </a:r>
            <a:r>
              <a:rPr lang="en-US" sz="4800" dirty="0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800" dirty="0" err="1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khi</a:t>
            </a:r>
            <a:r>
              <a:rPr lang="en-US" sz="4800" dirty="0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800" dirty="0" err="1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tham</a:t>
            </a:r>
            <a:r>
              <a:rPr lang="en-US" sz="4800" dirty="0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800" dirty="0" err="1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gia</a:t>
            </a:r>
            <a:r>
              <a:rPr lang="en-US" sz="4800" dirty="0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800" dirty="0" err="1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ngày</a:t>
            </a:r>
            <a:r>
              <a:rPr lang="en-US" sz="4800" dirty="0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800" dirty="0" err="1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kỉ</a:t>
            </a:r>
            <a:r>
              <a:rPr lang="en-US" sz="4800" dirty="0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800" dirty="0" err="1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niệm</a:t>
            </a:r>
            <a:r>
              <a:rPr lang="en-US" sz="4800" dirty="0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, </a:t>
            </a:r>
            <a:r>
              <a:rPr lang="en-US" sz="4800" dirty="0" err="1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sự</a:t>
            </a:r>
            <a:r>
              <a:rPr lang="en-US" sz="4800" dirty="0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800" dirty="0" err="1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kiện</a:t>
            </a:r>
            <a:r>
              <a:rPr lang="en-US" sz="4800" dirty="0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800" dirty="0" err="1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của</a:t>
            </a:r>
            <a:r>
              <a:rPr lang="en-US" sz="4800" dirty="0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800" dirty="0" err="1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gia</a:t>
            </a:r>
            <a:r>
              <a:rPr lang="en-US" sz="4800" dirty="0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800" dirty="0" err="1">
                <a:ln w="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  <a:ea typeface="LNTH-LuoLuoNotangYuanTi 1" charset="-128"/>
                <a:cs typeface="LNTH-LuoLuoNotangYuanTi 1" charset="-128"/>
              </a:rPr>
              <a:t>đình</a:t>
            </a:r>
            <a:endParaRPr lang="en-US" sz="4800" dirty="0">
              <a:ln w="0">
                <a:solidFill>
                  <a:schemeClr val="accent1">
                    <a:lumMod val="40000"/>
                    <a:lumOff val="6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VN Banh Mi" pitchFamily="2" charset="0"/>
              <a:ea typeface="LNTH-LuoLuoNotangYuanTi 1" charset="-128"/>
              <a:cs typeface="LNTH-LuoLuoNotangYuanTi 1" charset="-128"/>
            </a:endParaRPr>
          </a:p>
          <a:p>
            <a:pPr algn="ctr"/>
            <a:endParaRPr lang="vi-VN" b="1" dirty="0"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NTH-LuoLuoNotangYuanTi 1" charset="-128"/>
              <a:ea typeface="LNTH-LuoLuoNotangYuanTi 1" charset="-128"/>
              <a:cs typeface="LNTH-LuoLuoNotangYuanTi 1" charset="-128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D09DB7D5-59FF-3C82-E0EA-35605E837232}"/>
              </a:ext>
            </a:extLst>
          </p:cNvPr>
          <p:cNvSpPr txBox="1"/>
          <p:nvPr/>
        </p:nvSpPr>
        <p:spPr>
          <a:xfrm>
            <a:off x="2812931" y="945944"/>
            <a:ext cx="3098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C00000"/>
                </a:solidFill>
                <a:latin typeface="LNTH-LuoLuoNotangYuanTi 1" charset="-128"/>
                <a:ea typeface="LNTH-LuoLuoNotangYuanTi 1" charset="-128"/>
                <a:cs typeface="LNTH-LuoLuoNotangYuanTi 1" charset="-128"/>
              </a:rPr>
              <a:t>Hoạt động 2: </a:t>
            </a:r>
            <a:endParaRPr lang="vi-VN" sz="4000">
              <a:solidFill>
                <a:srgbClr val="C00000"/>
              </a:solidFill>
              <a:latin typeface="LNTH-LuoLuoNotangYuanTi 1" charset="-128"/>
              <a:ea typeface="LNTH-LuoLuoNotangYuanTi 1" charset="-128"/>
              <a:cs typeface="LNTH-LuoLuoNotangYuanTi 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004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17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2443074-C529-766D-F076-F8368B07B23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159BAD1F-D022-1860-BC2E-3A349EC50C02}"/>
                </a:ext>
              </a:extLst>
            </p:cNvPr>
            <p:cNvSpPr txBox="1"/>
            <p:nvPr/>
          </p:nvSpPr>
          <p:spPr>
            <a:xfrm>
              <a:off x="4805516" y="3244334"/>
              <a:ext cx="25809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i="0" dirty="0" err="1">
                  <a:effectLst/>
                  <a:latin typeface="Arial" panose="020B0604020202020204" pitchFamily="34" charset="0"/>
                </a:rPr>
                <a:t>Huỳnh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Đoàn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Nhân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Hậu</a:t>
              </a:r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008BD9F-7B52-4707-BE5F-6E9953B4D8A1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-702930"/>
              <a:chExt cx="12192000" cy="685800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01A87D7-C084-4884-8994-9CBD95CD1D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88580"/>
              <a:stretch/>
            </p:blipFill>
            <p:spPr>
              <a:xfrm>
                <a:off x="0" y="-70293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00FDFE8-4732-4672-91E6-FC5BEB5CED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375"/>
              <a:stretch/>
            </p:blipFill>
            <p:spPr>
              <a:xfrm>
                <a:off x="0" y="557802"/>
                <a:ext cx="10602022" cy="5597267"/>
              </a:xfrm>
              <a:prstGeom prst="rect">
                <a:avLst/>
              </a:prstGeom>
            </p:spPr>
          </p:pic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2663F33-D16F-4FDC-9026-A7DA2BA72591}"/>
              </a:ext>
            </a:extLst>
          </p:cNvPr>
          <p:cNvSpPr txBox="1"/>
          <p:nvPr/>
        </p:nvSpPr>
        <p:spPr>
          <a:xfrm>
            <a:off x="3257301" y="129794"/>
            <a:ext cx="6913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Thứ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vi-VN" sz="3600" dirty="0">
                <a:solidFill>
                  <a:schemeClr val="accent1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Năm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ngày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vi-VN" sz="3600" dirty="0">
                <a:solidFill>
                  <a:schemeClr val="accent1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14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tháng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vi-VN" sz="3600" dirty="0">
                <a:solidFill>
                  <a:schemeClr val="accent1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9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năm</a:t>
            </a:r>
            <a:r>
              <a:rPr lang="vi-VN" sz="3600" dirty="0">
                <a:solidFill>
                  <a:schemeClr val="accent1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2023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endParaRPr lang="vi-VN" sz="3600" dirty="0">
              <a:solidFill>
                <a:schemeClr val="accent1">
                  <a:lumMod val="50000"/>
                </a:schemeClr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1FDA8B-E89A-4B16-BE83-055D09D3F03A}"/>
              </a:ext>
            </a:extLst>
          </p:cNvPr>
          <p:cNvSpPr txBox="1"/>
          <p:nvPr/>
        </p:nvSpPr>
        <p:spPr>
          <a:xfrm>
            <a:off x="4694880" y="811057"/>
            <a:ext cx="34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err="1"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Tự</a:t>
            </a:r>
            <a:r>
              <a:rPr lang="en-US" sz="3600" u="sng" dirty="0"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nhiên</a:t>
            </a:r>
            <a:r>
              <a:rPr lang="en-US" sz="3600" u="sng" dirty="0"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xã</a:t>
            </a:r>
            <a:r>
              <a:rPr lang="en-US" sz="3600" u="sng" dirty="0"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hội</a:t>
            </a:r>
            <a:endParaRPr lang="vi-VN" sz="3600" u="sng" dirty="0">
              <a:solidFill>
                <a:srgbClr val="FF0000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984A2B-583E-41D5-9765-EE5E0E92FF26}"/>
              </a:ext>
            </a:extLst>
          </p:cNvPr>
          <p:cNvSpPr txBox="1"/>
          <p:nvPr/>
        </p:nvSpPr>
        <p:spPr>
          <a:xfrm>
            <a:off x="1219200" y="1260731"/>
            <a:ext cx="1076879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chemeClr val="accent2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Kỉ</a:t>
            </a:r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7200" b="1" dirty="0" err="1">
                <a:solidFill>
                  <a:schemeClr val="accent2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niệm</a:t>
            </a:r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7200" b="1" dirty="0" err="1">
                <a:solidFill>
                  <a:schemeClr val="accent2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đáng</a:t>
            </a:r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7200" b="1" dirty="0" err="1">
                <a:solidFill>
                  <a:schemeClr val="accent2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nhớ</a:t>
            </a:r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7200" b="1" dirty="0" err="1">
                <a:solidFill>
                  <a:schemeClr val="accent2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của</a:t>
            </a:r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7200" b="1" dirty="0" err="1">
                <a:solidFill>
                  <a:schemeClr val="accent2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gia</a:t>
            </a:r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7200" b="1" dirty="0" err="1">
                <a:solidFill>
                  <a:schemeClr val="accent2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đình</a:t>
            </a:r>
            <a:endParaRPr lang="en-US" sz="7200" b="1" dirty="0">
              <a:solidFill>
                <a:schemeClr val="accent2">
                  <a:lumMod val="50000"/>
                </a:schemeClr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  <a:p>
            <a:pPr algn="ctr"/>
            <a:endParaRPr lang="vi-VN" sz="3200" b="1" dirty="0">
              <a:solidFill>
                <a:schemeClr val="accent2">
                  <a:lumMod val="50000"/>
                </a:schemeClr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D59F7B-B0C1-4D6C-8769-7F29D8D72845}"/>
              </a:ext>
            </a:extLst>
          </p:cNvPr>
          <p:cNvSpPr txBox="1"/>
          <p:nvPr/>
        </p:nvSpPr>
        <p:spPr>
          <a:xfrm>
            <a:off x="9696450" y="2389124"/>
            <a:ext cx="2667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chemeClr val="accent5">
                    <a:lumMod val="75000"/>
                  </a:schemeClr>
                </a:solidFill>
                <a:latin typeface="LNTH-LuoLuoNotangYuanTi 1" charset="-128"/>
                <a:ea typeface="LNTH-LuoLuoNotangYuanTi 1" charset="-128"/>
                <a:cs typeface="LNTH-LuoLuoNotangYuanTi 1" charset="-128"/>
              </a:rPr>
              <a:t>Tiết</a:t>
            </a:r>
            <a:r>
              <a:rPr lang="en-US" sz="7200" dirty="0">
                <a:solidFill>
                  <a:schemeClr val="accent5">
                    <a:lumMod val="75000"/>
                  </a:schemeClr>
                </a:solidFill>
                <a:latin typeface="LNTH-LuoLuoNotangYuanTi 1" charset="-128"/>
                <a:ea typeface="LNTH-LuoLuoNotangYuanTi 1" charset="-128"/>
                <a:cs typeface="LNTH-LuoLuoNotangYuanTi 1" charset="-128"/>
              </a:rPr>
              <a:t> 1</a:t>
            </a:r>
            <a:endParaRPr lang="vi-VN" sz="7200" dirty="0">
              <a:solidFill>
                <a:schemeClr val="accent5">
                  <a:lumMod val="75000"/>
                </a:schemeClr>
              </a:solidFill>
              <a:latin typeface="LNTH-LuoLuoNotangYuanTi 1" charset="-128"/>
              <a:ea typeface="LNTH-LuoLuoNotangYuanTi 1" charset="-128"/>
              <a:cs typeface="LNTH-LuoLuoNotangYuanTi 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042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88D08F-9F67-7E8A-936D-2D28702E3110}"/>
              </a:ext>
            </a:extLst>
          </p:cNvPr>
          <p:cNvSpPr/>
          <p:nvPr/>
        </p:nvSpPr>
        <p:spPr>
          <a:xfrm>
            <a:off x="453512" y="116131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00BC5C-E699-5D57-AF09-29521A933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4658" y="-587357"/>
            <a:ext cx="9935309" cy="62629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0B67CB-ED12-D68B-F60D-4D8605E0C2BE}"/>
              </a:ext>
            </a:extLst>
          </p:cNvPr>
          <p:cNvSpPr txBox="1"/>
          <p:nvPr/>
        </p:nvSpPr>
        <p:spPr>
          <a:xfrm>
            <a:off x="7070651" y="1032800"/>
            <a:ext cx="4095735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400" dirty="0">
                <a:ln w="2540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UTM Duepuntozero" panose="02040603050506020204" pitchFamily="18" charset="0"/>
              </a:rPr>
              <a:t>Quan </a:t>
            </a:r>
            <a:r>
              <a:rPr lang="en-US" sz="5400" dirty="0" err="1">
                <a:ln w="2540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UTM Duepuntozero" panose="02040603050506020204" pitchFamily="18" charset="0"/>
              </a:rPr>
              <a:t>sát</a:t>
            </a:r>
            <a:r>
              <a:rPr lang="en-US" sz="5400" dirty="0">
                <a:ln w="2540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UTM Duepuntozero" panose="02040603050506020204" pitchFamily="18" charset="0"/>
              </a:rPr>
              <a:t> </a:t>
            </a:r>
            <a:r>
              <a:rPr lang="en-US" sz="5400" dirty="0" err="1">
                <a:ln w="2540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UTM Duepuntozero" panose="02040603050506020204" pitchFamily="18" charset="0"/>
              </a:rPr>
              <a:t>và</a:t>
            </a:r>
            <a:r>
              <a:rPr lang="en-US" sz="5400" dirty="0">
                <a:ln w="2540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UTM Duepuntozero" panose="02040603050506020204" pitchFamily="18" charset="0"/>
              </a:rPr>
              <a:t> </a:t>
            </a:r>
          </a:p>
          <a:p>
            <a:pPr algn="ctr"/>
            <a:r>
              <a:rPr lang="en-US" sz="5400" dirty="0" err="1">
                <a:ln w="2540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UTM Duepuntozero" panose="02040603050506020204" pitchFamily="18" charset="0"/>
              </a:rPr>
              <a:t>trả</a:t>
            </a:r>
            <a:r>
              <a:rPr lang="en-US" sz="5400" dirty="0">
                <a:ln w="2540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UTM Duepuntozero" panose="02040603050506020204" pitchFamily="18" charset="0"/>
              </a:rPr>
              <a:t> </a:t>
            </a:r>
            <a:r>
              <a:rPr lang="en-US" sz="5400" dirty="0" err="1">
                <a:ln w="2540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UTM Duepuntozero" panose="02040603050506020204" pitchFamily="18" charset="0"/>
              </a:rPr>
              <a:t>lời</a:t>
            </a:r>
            <a:r>
              <a:rPr lang="en-US" sz="5400" dirty="0">
                <a:ln w="2540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UTM Duepuntozero" panose="02040603050506020204" pitchFamily="18" charset="0"/>
              </a:rPr>
              <a:t> </a:t>
            </a:r>
            <a:r>
              <a:rPr lang="en-US" sz="5400" dirty="0" err="1">
                <a:ln w="2540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UTM Duepuntozero" panose="02040603050506020204" pitchFamily="18" charset="0"/>
              </a:rPr>
              <a:t>câu</a:t>
            </a:r>
            <a:r>
              <a:rPr lang="en-US" sz="5400" dirty="0">
                <a:ln w="2540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UTM Duepuntozero" panose="02040603050506020204" pitchFamily="18" charset="0"/>
              </a:rPr>
              <a:t> </a:t>
            </a:r>
            <a:r>
              <a:rPr lang="en-US" sz="5400" dirty="0" err="1">
                <a:ln w="2540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UTM Duepuntozero" panose="02040603050506020204" pitchFamily="18" charset="0"/>
              </a:rPr>
              <a:t>hỏi</a:t>
            </a:r>
            <a:endParaRPr lang="en-US" sz="5400" dirty="0">
              <a:ln w="2540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UTM Duepuntozer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538675-A7C7-E5E9-A702-FEDE1C33B802}"/>
              </a:ext>
            </a:extLst>
          </p:cNvPr>
          <p:cNvSpPr txBox="1"/>
          <p:nvPr/>
        </p:nvSpPr>
        <p:spPr>
          <a:xfrm>
            <a:off x="7811241" y="543087"/>
            <a:ext cx="2690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#9Slide05 SVNClementine" panose="020F0502020204030203" pitchFamily="34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SVNClementine" panose="020F0502020204030203" pitchFamily="34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SVNClementine" panose="020F0502020204030203" pitchFamily="34" charset="0"/>
              </a:rPr>
              <a:t>cá</a:t>
            </a:r>
            <a:r>
              <a:rPr lang="en-US" sz="3200" dirty="0">
                <a:solidFill>
                  <a:srgbClr val="FF00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SVNClementine" panose="020F0502020204030203" pitchFamily="34" charset="0"/>
              </a:rPr>
              <a:t>nhân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7A523D-6753-5C7C-46BC-8C3E867852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43" b="92908" l="9752" r="89894">
                        <a14:foregroundMark x1="39539" y1="14184" x2="54965" y2="15426"/>
                        <a14:foregroundMark x1="45567" y1="45035" x2="45567" y2="52128"/>
                        <a14:foregroundMark x1="45567" y1="52128" x2="56560" y2="53546"/>
                        <a14:foregroundMark x1="56560" y1="53546" x2="55496" y2="48582"/>
                        <a14:foregroundMark x1="42553" y1="47518" x2="49291" y2="43794"/>
                        <a14:foregroundMark x1="49291" y1="43794" x2="56915" y2="45035"/>
                        <a14:foregroundMark x1="56915" y1="45035" x2="60461" y2="48582"/>
                        <a14:foregroundMark x1="48227" y1="81915" x2="46631" y2="90071"/>
                        <a14:foregroundMark x1="46631" y1="90071" x2="44858" y2="93085"/>
                        <a14:foregroundMark x1="54078" y1="82447" x2="56738" y2="88830"/>
                        <a14:foregroundMark x1="44681" y1="9220" x2="51950" y2="9043"/>
                        <a14:foregroundMark x1="51950" y1="9043" x2="52660" y2="9220"/>
                        <a14:foregroundMark x1="46809" y1="41312" x2="47163" y2="43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24" t="5582" r="30052" b="3411"/>
          <a:stretch/>
        </p:blipFill>
        <p:spPr>
          <a:xfrm>
            <a:off x="10826533" y="138223"/>
            <a:ext cx="911955" cy="211587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7E84806-462F-7BB8-8B28-F535136A31AC}"/>
              </a:ext>
            </a:extLst>
          </p:cNvPr>
          <p:cNvGrpSpPr/>
          <p:nvPr/>
        </p:nvGrpSpPr>
        <p:grpSpPr>
          <a:xfrm>
            <a:off x="6224274" y="2364773"/>
            <a:ext cx="5755074" cy="4256629"/>
            <a:chOff x="1118314" y="5411307"/>
            <a:chExt cx="8932270" cy="132163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78CEAC6-69CB-A175-2DB8-295E2FA34AD4}"/>
                </a:ext>
              </a:extLst>
            </p:cNvPr>
            <p:cNvGrpSpPr/>
            <p:nvPr/>
          </p:nvGrpSpPr>
          <p:grpSpPr>
            <a:xfrm>
              <a:off x="1118314" y="5411307"/>
              <a:ext cx="8932270" cy="1246404"/>
              <a:chOff x="1118314" y="5411307"/>
              <a:chExt cx="8932270" cy="1246404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97BB32AB-611C-3DF9-483A-0794BDEBC856}"/>
                  </a:ext>
                </a:extLst>
              </p:cNvPr>
              <p:cNvGrpSpPr/>
              <p:nvPr/>
            </p:nvGrpSpPr>
            <p:grpSpPr>
              <a:xfrm>
                <a:off x="1988817" y="5635299"/>
                <a:ext cx="8061767" cy="1022412"/>
                <a:chOff x="1650124" y="2144110"/>
                <a:chExt cx="9727324" cy="2017987"/>
              </a:xfrm>
            </p:grpSpPr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id="{F8989A04-A86E-EBD0-4063-ACE4C91AEFDD}"/>
                    </a:ext>
                  </a:extLst>
                </p:cNvPr>
                <p:cNvSpPr/>
                <p:nvPr/>
              </p:nvSpPr>
              <p:spPr>
                <a:xfrm>
                  <a:off x="1650124" y="2144110"/>
                  <a:ext cx="9727324" cy="2017987"/>
                </a:xfrm>
                <a:prstGeom prst="roundRect">
                  <a:avLst/>
                </a:prstGeom>
                <a:solidFill>
                  <a:srgbClr val="FFFDF7"/>
                </a:solidFill>
                <a:ln w="57150">
                  <a:solidFill>
                    <a:srgbClr val="FEC2E9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43215515-7DA9-789F-9ADA-E52BD72FF581}"/>
                    </a:ext>
                  </a:extLst>
                </p:cNvPr>
                <p:cNvSpPr/>
                <p:nvPr/>
              </p:nvSpPr>
              <p:spPr>
                <a:xfrm>
                  <a:off x="1765737" y="2228193"/>
                  <a:ext cx="9532884" cy="1828799"/>
                </a:xfrm>
                <a:prstGeom prst="roundRect">
                  <a:avLst/>
                </a:prstGeom>
                <a:noFill/>
                <a:ln w="57150">
                  <a:solidFill>
                    <a:srgbClr val="EA7AA7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DD6D7E3E-6317-FBB8-84AD-6D64DE4FB72C}"/>
                  </a:ext>
                </a:extLst>
              </p:cNvPr>
              <p:cNvGrpSpPr/>
              <p:nvPr/>
            </p:nvGrpSpPr>
            <p:grpSpPr>
              <a:xfrm>
                <a:off x="1118314" y="5411307"/>
                <a:ext cx="2627765" cy="512999"/>
                <a:chOff x="92262" y="3195000"/>
                <a:chExt cx="3042600" cy="666518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344D36B3-500A-92AD-C131-80EB43D29B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7969" r="90000">
                              <a14:foregroundMark x1="12500" y1="22656" x2="7969" y2="2265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2262" y="3195000"/>
                  <a:ext cx="3042600" cy="666518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CB193A6-8338-BB58-6DAC-9A1811395A44}"/>
                    </a:ext>
                  </a:extLst>
                </p:cNvPr>
                <p:cNvSpPr txBox="1"/>
                <p:nvPr/>
              </p:nvSpPr>
              <p:spPr>
                <a:xfrm>
                  <a:off x="1232077" y="3332429"/>
                  <a:ext cx="1038416" cy="4703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600">
                      <a:solidFill>
                        <a:srgbClr val="FF0000"/>
                      </a:solidFill>
                      <a:latin typeface="LNTH-LuoLuoNotangYuanTi 1" charset="-128"/>
                      <a:ea typeface="LNTH-LuoLuoNotangYuanTi 1" charset="-128"/>
                      <a:cs typeface="LNTH-LuoLuoNotangYuanTi 1" charset="-128"/>
                    </a:rPr>
                    <a:t>?</a:t>
                  </a:r>
                  <a:endParaRPr lang="vi-VN" sz="6600">
                    <a:solidFill>
                      <a:srgbClr val="FF0000"/>
                    </a:solidFill>
                    <a:latin typeface="LNTH-LuoLuoNotangYuanTi 1" charset="-128"/>
                    <a:ea typeface="LNTH-LuoLuoNotangYuanTi 1" charset="-128"/>
                    <a:cs typeface="LNTH-LuoLuoNotangYuanTi 1" charset="-128"/>
                  </a:endParaRPr>
                </a:p>
              </p:txBody>
            </p:sp>
          </p:grp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FF14BD-68D5-6105-5761-A42507F14C3D}"/>
                </a:ext>
              </a:extLst>
            </p:cNvPr>
            <p:cNvSpPr txBox="1"/>
            <p:nvPr/>
          </p:nvSpPr>
          <p:spPr>
            <a:xfrm>
              <a:off x="2480105" y="5797750"/>
              <a:ext cx="7196647" cy="935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    Gia đình bạn An đang làm gì? Mọi người có cảm xúc như thế nào trong ngày đó? </a:t>
              </a:r>
              <a:endParaRPr lang="vi-VN" sz="36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C2151AD-B939-4C56-A352-D750ADDF5D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547" y="648329"/>
            <a:ext cx="6257192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5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Rectangle: Rounded Corners 322">
            <a:extLst>
              <a:ext uri="{FF2B5EF4-FFF2-40B4-BE49-F238E27FC236}">
                <a16:creationId xmlns:a16="http://schemas.microsoft.com/office/drawing/2014/main" id="{67E5C3FA-7051-38AD-7F19-2ED912C9FE9E}"/>
              </a:ext>
            </a:extLst>
          </p:cNvPr>
          <p:cNvSpPr/>
          <p:nvPr/>
        </p:nvSpPr>
        <p:spPr>
          <a:xfrm>
            <a:off x="453512" y="255915"/>
            <a:ext cx="11330152" cy="6463862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A2FC1A1-261D-1C9C-B7B1-99E0ED76F08E}"/>
              </a:ext>
            </a:extLst>
          </p:cNvPr>
          <p:cNvSpPr/>
          <p:nvPr/>
        </p:nvSpPr>
        <p:spPr>
          <a:xfrm>
            <a:off x="739948" y="302544"/>
            <a:ext cx="3079529" cy="1186013"/>
          </a:xfrm>
          <a:prstGeom prst="wedgeRoundRectCallout">
            <a:avLst>
              <a:gd name="adj1" fmla="val -1189"/>
              <a:gd name="adj2" fmla="val 95471"/>
              <a:gd name="adj3" fmla="val 16667"/>
            </a:avLst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#9Slide05 Phobia" panose="02000506000000020003" pitchFamily="2" charset="0"/>
              </a:rPr>
              <a:t>Cùng</a:t>
            </a:r>
            <a:r>
              <a:rPr lang="en-US" sz="6000" dirty="0">
                <a:solidFill>
                  <a:srgbClr val="FF0000"/>
                </a:solidFill>
                <a:latin typeface="#9Slide05 Phobia" panose="02000506000000020003" pitchFamily="2" charset="0"/>
              </a:rPr>
              <a:t> chia </a:t>
            </a:r>
            <a:r>
              <a:rPr lang="en-US" sz="6000" dirty="0" err="1">
                <a:solidFill>
                  <a:srgbClr val="FF0000"/>
                </a:solidFill>
                <a:latin typeface="#9Slide05 Phobia" panose="02000506000000020003" pitchFamily="2" charset="0"/>
              </a:rPr>
              <a:t>sẻ</a:t>
            </a:r>
            <a:endParaRPr lang="en-US" sz="6000" dirty="0">
              <a:solidFill>
                <a:srgbClr val="FF0000"/>
              </a:solidFill>
              <a:latin typeface="#9Slide05 Phobia" panose="02000506000000020003" pitchFamily="2" charset="0"/>
            </a:endParaRPr>
          </a:p>
        </p:txBody>
      </p: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B408FD7E-CD02-8CA5-F5C8-B73760551B1C}"/>
              </a:ext>
            </a:extLst>
          </p:cNvPr>
          <p:cNvGrpSpPr/>
          <p:nvPr/>
        </p:nvGrpSpPr>
        <p:grpSpPr>
          <a:xfrm>
            <a:off x="408070" y="4176513"/>
            <a:ext cx="4118708" cy="2367470"/>
            <a:chOff x="7930237" y="854592"/>
            <a:chExt cx="5085471" cy="2367470"/>
          </a:xfrm>
        </p:grpSpPr>
        <p:pic>
          <p:nvPicPr>
            <p:cNvPr id="310" name="Graphic 309">
              <a:extLst>
                <a:ext uri="{FF2B5EF4-FFF2-40B4-BE49-F238E27FC236}">
                  <a16:creationId xmlns:a16="http://schemas.microsoft.com/office/drawing/2014/main" id="{ECF57834-624C-38D0-0A6E-42320EB87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930237" y="854592"/>
              <a:ext cx="5085471" cy="2367470"/>
            </a:xfrm>
            <a:prstGeom prst="rect">
              <a:avLst/>
            </a:prstGeom>
          </p:spPr>
        </p:pic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E1985595-C7DB-D974-E528-70CB43AF270B}"/>
                </a:ext>
              </a:extLst>
            </p:cNvPr>
            <p:cNvSpPr txBox="1"/>
            <p:nvPr/>
          </p:nvSpPr>
          <p:spPr>
            <a:xfrm>
              <a:off x="8045569" y="1048975"/>
              <a:ext cx="4656316" cy="18466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Các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nhóm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khác</a:t>
              </a:r>
              <a:endParaRPr lang="en-US" sz="4000" b="1" dirty="0">
                <a:solidFill>
                  <a:schemeClr val="accent2">
                    <a:lumMod val="50000"/>
                  </a:schemeClr>
                </a:solidFill>
                <a:latin typeface="+mj-lt"/>
              </a:endParaRPr>
            </a:p>
            <a:p>
              <a:pPr algn="ctr"/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Lắng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nghe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 –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góp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 ý -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bổ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 sung</a:t>
              </a:r>
            </a:p>
          </p:txBody>
        </p:sp>
      </p:grp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86722D03-9097-33C7-0464-C0D5FF3216B8}"/>
              </a:ext>
            </a:extLst>
          </p:cNvPr>
          <p:cNvGrpSpPr/>
          <p:nvPr/>
        </p:nvGrpSpPr>
        <p:grpSpPr>
          <a:xfrm>
            <a:off x="1464718" y="3308460"/>
            <a:ext cx="2126095" cy="1115841"/>
            <a:chOff x="7451028" y="3291786"/>
            <a:chExt cx="7576527" cy="3976398"/>
          </a:xfrm>
        </p:grpSpPr>
        <p:pic>
          <p:nvPicPr>
            <p:cNvPr id="313" name="Graphic 312">
              <a:extLst>
                <a:ext uri="{FF2B5EF4-FFF2-40B4-BE49-F238E27FC236}">
                  <a16:creationId xmlns:a16="http://schemas.microsoft.com/office/drawing/2014/main" id="{ED71630D-8E1E-CADE-B9EE-447161811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84185" y="3291786"/>
              <a:ext cx="2740143" cy="1762846"/>
            </a:xfrm>
            <a:prstGeom prst="rect">
              <a:avLst/>
            </a:prstGeom>
          </p:spPr>
        </p:pic>
        <p:pic>
          <p:nvPicPr>
            <p:cNvPr id="314" name="Graphic 313">
              <a:extLst>
                <a:ext uri="{FF2B5EF4-FFF2-40B4-BE49-F238E27FC236}">
                  <a16:creationId xmlns:a16="http://schemas.microsoft.com/office/drawing/2014/main" id="{E3E4243A-3CC6-BD6D-9F3A-8BF158088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670603" y="3547097"/>
              <a:ext cx="2740143" cy="1762846"/>
            </a:xfrm>
            <a:prstGeom prst="rect">
              <a:avLst/>
            </a:prstGeom>
          </p:spPr>
        </p:pic>
        <p:pic>
          <p:nvPicPr>
            <p:cNvPr id="315" name="Graphic 314">
              <a:extLst>
                <a:ext uri="{FF2B5EF4-FFF2-40B4-BE49-F238E27FC236}">
                  <a16:creationId xmlns:a16="http://schemas.microsoft.com/office/drawing/2014/main" id="{22C295DE-D988-3AB8-B507-0AC2E64F9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451028" y="4124006"/>
              <a:ext cx="4219575" cy="2714625"/>
            </a:xfrm>
            <a:prstGeom prst="rect">
              <a:avLst/>
            </a:prstGeom>
          </p:spPr>
        </p:pic>
        <p:pic>
          <p:nvPicPr>
            <p:cNvPr id="317" name="Graphic 316">
              <a:extLst>
                <a:ext uri="{FF2B5EF4-FFF2-40B4-BE49-F238E27FC236}">
                  <a16:creationId xmlns:a16="http://schemas.microsoft.com/office/drawing/2014/main" id="{C7DC42B4-FDE5-C573-BE96-9AE8494FE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110866" y="4469428"/>
              <a:ext cx="2916689" cy="1876425"/>
            </a:xfrm>
            <a:prstGeom prst="rect">
              <a:avLst/>
            </a:prstGeom>
          </p:spPr>
        </p:pic>
        <p:pic>
          <p:nvPicPr>
            <p:cNvPr id="318" name="Graphic 317">
              <a:extLst>
                <a:ext uri="{FF2B5EF4-FFF2-40B4-BE49-F238E27FC236}">
                  <a16:creationId xmlns:a16="http://schemas.microsoft.com/office/drawing/2014/main" id="{DE188E88-8F5B-CA0E-911C-0B22641F7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07893" y="4553559"/>
              <a:ext cx="4219575" cy="2714625"/>
            </a:xfrm>
            <a:prstGeom prst="rect">
              <a:avLst/>
            </a:prstGeom>
          </p:spPr>
        </p:pic>
      </p:grpSp>
      <p:pic>
        <p:nvPicPr>
          <p:cNvPr id="321" name="Picture 320">
            <a:extLst>
              <a:ext uri="{FF2B5EF4-FFF2-40B4-BE49-F238E27FC236}">
                <a16:creationId xmlns:a16="http://schemas.microsoft.com/office/drawing/2014/main" id="{CFB8E7A2-5BF9-6E71-EE75-403AF2B5DD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8" b="90620" l="6000" r="99600">
                        <a14:foregroundMark x1="32100" y1="9592" x2="54000" y2="9168"/>
                        <a14:foregroundMark x1="39100" y1="38474" x2="49600" y2="38474"/>
                        <a14:foregroundMark x1="25900" y1="74563" x2="13300" y2="86222"/>
                        <a14:foregroundMark x1="49000" y1="74245" x2="53500" y2="86328"/>
                        <a14:foregroundMark x1="53500" y1="86328" x2="60400" y2="90090"/>
                        <a14:foregroundMark x1="13000" y1="86222" x2="13000" y2="86222"/>
                        <a14:foregroundMark x1="11900" y1="86222" x2="11600" y2="88553"/>
                        <a14:foregroundMark x1="56300" y1="90832" x2="56300" y2="90832"/>
                        <a14:foregroundMark x1="50500" y1="90567" x2="54300" y2="90673"/>
                        <a14:foregroundMark x1="45500" y1="88659" x2="49900" y2="90673"/>
                        <a14:foregroundMark x1="41100" y1="87758" x2="45500" y2="89295"/>
                        <a14:foregroundMark x1="8100" y1="87599" x2="6000" y2="86222"/>
                        <a14:foregroundMark x1="87900" y1="36142" x2="96700" y2="33810"/>
                        <a14:foregroundMark x1="96100" y1="36460" x2="97600" y2="36301"/>
                        <a14:foregroundMark x1="96700" y1="33333" x2="99600" y2="32856"/>
                        <a14:foregroundMark x1="60100" y1="86486" x2="62800" y2="9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55" y="1328394"/>
            <a:ext cx="1640650" cy="309590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09078E4-94A0-0FC9-0E21-850FAE7F7623}"/>
              </a:ext>
            </a:extLst>
          </p:cNvPr>
          <p:cNvGrpSpPr/>
          <p:nvPr/>
        </p:nvGrpSpPr>
        <p:grpSpPr>
          <a:xfrm>
            <a:off x="4407717" y="3473901"/>
            <a:ext cx="7571632" cy="2905217"/>
            <a:chOff x="4407717" y="3473901"/>
            <a:chExt cx="7571632" cy="290521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DB2000D-7A95-B4D4-1113-66EE8167F539}"/>
                </a:ext>
              </a:extLst>
            </p:cNvPr>
            <p:cNvGrpSpPr/>
            <p:nvPr/>
          </p:nvGrpSpPr>
          <p:grpSpPr>
            <a:xfrm>
              <a:off x="5069315" y="4035599"/>
              <a:ext cx="6910034" cy="2343519"/>
              <a:chOff x="3993063" y="4504598"/>
              <a:chExt cx="7986286" cy="1874520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5E01671E-843A-EDA2-CB9C-88B03E0555AD}"/>
                  </a:ext>
                </a:extLst>
              </p:cNvPr>
              <p:cNvSpPr/>
              <p:nvPr/>
            </p:nvSpPr>
            <p:spPr>
              <a:xfrm>
                <a:off x="3993063" y="4504598"/>
                <a:ext cx="7986286" cy="1874520"/>
              </a:xfrm>
              <a:prstGeom prst="roundRect">
                <a:avLst/>
              </a:prstGeom>
              <a:solidFill>
                <a:srgbClr val="FFFDF7"/>
              </a:solidFill>
              <a:ln w="57150">
                <a:solidFill>
                  <a:srgbClr val="FEC2E9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786AA82D-1197-A7AD-FAEC-708F3BD90812}"/>
                  </a:ext>
                </a:extLst>
              </p:cNvPr>
              <p:cNvSpPr/>
              <p:nvPr/>
            </p:nvSpPr>
            <p:spPr>
              <a:xfrm>
                <a:off x="4104168" y="4651529"/>
                <a:ext cx="7824642" cy="1556080"/>
              </a:xfrm>
              <a:prstGeom prst="roundRect">
                <a:avLst/>
              </a:prstGeom>
              <a:noFill/>
              <a:ln w="57150">
                <a:solidFill>
                  <a:srgbClr val="EA7AA7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6D6E629-DABD-4BF4-C996-20380793122C}"/>
                </a:ext>
              </a:extLst>
            </p:cNvPr>
            <p:cNvGrpSpPr/>
            <p:nvPr/>
          </p:nvGrpSpPr>
          <p:grpSpPr>
            <a:xfrm>
              <a:off x="4407717" y="3473901"/>
              <a:ext cx="1752205" cy="1652237"/>
              <a:chOff x="5069315" y="2364773"/>
              <a:chExt cx="2032848" cy="1652237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9813AA7B-926A-FA3F-F163-A715CC33A3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7969" r="90000">
                            <a14:foregroundMark x1="12500" y1="22656" x2="7969" y2="226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069315" y="2364773"/>
                <a:ext cx="2032848" cy="1652237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87E63BC-A08A-F414-1DCB-2B1BF620FB97}"/>
                  </a:ext>
                </a:extLst>
              </p:cNvPr>
              <p:cNvSpPr txBox="1"/>
              <p:nvPr/>
            </p:nvSpPr>
            <p:spPr>
              <a:xfrm>
                <a:off x="5830858" y="2705447"/>
                <a:ext cx="693795" cy="116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>
                    <a:solidFill>
                      <a:srgbClr val="FF0000"/>
                    </a:solidFill>
                    <a:latin typeface="LNTH-LuoLuoNotangYuanTi 1" charset="-128"/>
                    <a:ea typeface="LNTH-LuoLuoNotangYuanTi 1" charset="-128"/>
                    <a:cs typeface="LNTH-LuoLuoNotangYuanTi 1" charset="-128"/>
                  </a:rPr>
                  <a:t>?</a:t>
                </a:r>
                <a:endParaRPr lang="vi-VN" sz="6600">
                  <a:solidFill>
                    <a:srgbClr val="FF0000"/>
                  </a:solidFill>
                  <a:latin typeface="LNTH-LuoLuoNotangYuanTi 1" charset="-128"/>
                  <a:ea typeface="LNTH-LuoLuoNotangYuanTi 1" charset="-128"/>
                  <a:cs typeface="LNTH-LuoLuoNotangYuanTi 1" charset="-128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BBEE3D4-BE48-3B10-6007-ABAB64A8EE53}"/>
                </a:ext>
              </a:extLst>
            </p:cNvPr>
            <p:cNvSpPr txBox="1"/>
            <p:nvPr/>
          </p:nvSpPr>
          <p:spPr>
            <a:xfrm>
              <a:off x="5349958" y="4357684"/>
              <a:ext cx="63885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/>
                <a:t>    Gia </a:t>
              </a:r>
              <a:r>
                <a:rPr lang="en-US" sz="3600" dirty="0" err="1"/>
                <a:t>đình</a:t>
              </a:r>
              <a:r>
                <a:rPr lang="en-US" sz="3600" dirty="0"/>
                <a:t> </a:t>
              </a:r>
              <a:r>
                <a:rPr lang="en-US" sz="3600" dirty="0" err="1"/>
                <a:t>bạn</a:t>
              </a:r>
              <a:r>
                <a:rPr lang="en-US" sz="3600" dirty="0"/>
                <a:t> An </a:t>
              </a:r>
              <a:r>
                <a:rPr lang="en-US" sz="3600" dirty="0" err="1"/>
                <a:t>đang</a:t>
              </a:r>
              <a:r>
                <a:rPr lang="en-US" sz="3600" dirty="0"/>
                <a:t> </a:t>
              </a:r>
              <a:r>
                <a:rPr lang="en-US" sz="3600" dirty="0" err="1"/>
                <a:t>làm</a:t>
              </a:r>
              <a:r>
                <a:rPr lang="en-US" sz="3600" dirty="0"/>
                <a:t> </a:t>
              </a:r>
              <a:r>
                <a:rPr lang="en-US" sz="3600" dirty="0" err="1"/>
                <a:t>gì</a:t>
              </a:r>
              <a:r>
                <a:rPr lang="en-US" sz="3600" dirty="0"/>
                <a:t>? </a:t>
              </a:r>
              <a:r>
                <a:rPr lang="en-US" sz="3600" dirty="0" err="1"/>
                <a:t>Mọi</a:t>
              </a:r>
              <a:r>
                <a:rPr lang="en-US" sz="3600" dirty="0"/>
                <a:t> </a:t>
              </a:r>
              <a:r>
                <a:rPr lang="en-US" sz="3600" dirty="0" err="1"/>
                <a:t>người</a:t>
              </a:r>
              <a:r>
                <a:rPr lang="en-US" sz="3600" dirty="0"/>
                <a:t> </a:t>
              </a:r>
              <a:r>
                <a:rPr lang="en-US" sz="3600" dirty="0" err="1"/>
                <a:t>có</a:t>
              </a:r>
              <a:r>
                <a:rPr lang="en-US" sz="3600" dirty="0"/>
                <a:t> </a:t>
              </a:r>
              <a:r>
                <a:rPr lang="en-US" sz="3600" dirty="0" err="1"/>
                <a:t>cảm</a:t>
              </a:r>
              <a:r>
                <a:rPr lang="en-US" sz="3600" dirty="0"/>
                <a:t> </a:t>
              </a:r>
              <a:r>
                <a:rPr lang="en-US" sz="3600" dirty="0" err="1"/>
                <a:t>xúc</a:t>
              </a:r>
              <a:r>
                <a:rPr lang="en-US" sz="3600" dirty="0"/>
                <a:t> </a:t>
              </a:r>
              <a:r>
                <a:rPr lang="en-US" sz="3600" dirty="0" err="1"/>
                <a:t>như</a:t>
              </a:r>
              <a:r>
                <a:rPr lang="en-US" sz="3600" dirty="0"/>
                <a:t> </a:t>
              </a:r>
              <a:r>
                <a:rPr lang="en-US" sz="3600" dirty="0" err="1"/>
                <a:t>thế</a:t>
              </a:r>
              <a:r>
                <a:rPr lang="en-US" sz="3600" dirty="0"/>
                <a:t> </a:t>
              </a:r>
              <a:r>
                <a:rPr lang="en-US" sz="3600" dirty="0" err="1"/>
                <a:t>nào</a:t>
              </a:r>
              <a:r>
                <a:rPr lang="en-US" sz="3600" dirty="0"/>
                <a:t> </a:t>
              </a:r>
              <a:r>
                <a:rPr lang="en-US" sz="3600" dirty="0" err="1"/>
                <a:t>trong</a:t>
              </a:r>
              <a:r>
                <a:rPr lang="en-US" sz="3600" dirty="0"/>
                <a:t> </a:t>
              </a:r>
              <a:r>
                <a:rPr lang="en-US" sz="3600" dirty="0" err="1"/>
                <a:t>ngày</a:t>
              </a:r>
              <a:r>
                <a:rPr lang="en-US" sz="3600" dirty="0"/>
                <a:t> </a:t>
              </a:r>
              <a:r>
                <a:rPr lang="en-US" sz="3600" dirty="0" err="1"/>
                <a:t>đó</a:t>
              </a:r>
              <a:r>
                <a:rPr lang="en-US" sz="3600" dirty="0"/>
                <a:t>? </a:t>
              </a:r>
              <a:endParaRPr lang="vi-VN" sz="3600" dirty="0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35CE02F-5260-4C09-A849-13FCC77E37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431952"/>
            <a:ext cx="5296669" cy="3442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2146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32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3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3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2" dur="750" fill="hold"/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3" dur="750" fill="hold"/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3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32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3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id="{7D298CCA-6B16-439B-0752-24A2C0187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4274" y="2961057"/>
            <a:ext cx="1757726" cy="1757726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D834F3DE-7391-701D-DB86-90A9F2429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1" y="254354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C3663-5854-AB88-E088-C54C71799B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556" r="93611">
                        <a14:foregroundMark x1="6111" y1="38333" x2="6389" y2="38889"/>
                        <a14:foregroundMark x1="20278" y1="51111" x2="47500" y2="53056"/>
                        <a14:foregroundMark x1="47500" y1="53056" x2="62778" y2="51389"/>
                        <a14:foregroundMark x1="66667" y1="32500" x2="66667" y2="32500"/>
                        <a14:foregroundMark x1="60278" y1="32222" x2="64722" y2="32778"/>
                        <a14:foregroundMark x1="61667" y1="49722" x2="82500" y2="49167"/>
                        <a14:foregroundMark x1="91389" y1="35278" x2="90278" y2="35278"/>
                        <a14:foregroundMark x1="92778" y1="36944" x2="93611" y2="37778"/>
                        <a14:foregroundMark x1="79167" y1="50000" x2="89444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05" b="35000"/>
          <a:stretch/>
        </p:blipFill>
        <p:spPr>
          <a:xfrm>
            <a:off x="3003697" y="-248932"/>
            <a:ext cx="6184605" cy="22357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E87B1F-CB1F-11A9-A8CD-1B3FD310822B}"/>
              </a:ext>
            </a:extLst>
          </p:cNvPr>
          <p:cNvSpPr txBox="1"/>
          <p:nvPr/>
        </p:nvSpPr>
        <p:spPr>
          <a:xfrm>
            <a:off x="3935368" y="687388"/>
            <a:ext cx="41892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FF0000"/>
                </a:solidFill>
                <a:latin typeface="#9Slide07 SVNBeachwood Sans" pitchFamily="2" charset="0"/>
              </a:rPr>
              <a:t>CÂU TRẢ LỜI</a:t>
            </a:r>
            <a:endParaRPr lang="vi-VN" sz="6600">
              <a:solidFill>
                <a:srgbClr val="FF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DA1E1F-6192-F3DA-0FD4-B6D092B3D59E}"/>
              </a:ext>
            </a:extLst>
          </p:cNvPr>
          <p:cNvGrpSpPr/>
          <p:nvPr/>
        </p:nvGrpSpPr>
        <p:grpSpPr>
          <a:xfrm>
            <a:off x="6755401" y="1579414"/>
            <a:ext cx="5628424" cy="3483203"/>
            <a:chOff x="6676915" y="1779912"/>
            <a:chExt cx="5628424" cy="3483203"/>
          </a:xfrm>
        </p:grpSpPr>
        <p:grpSp>
          <p:nvGrpSpPr>
            <p:cNvPr id="15" name="Google Shape;716;p39">
              <a:extLst>
                <a:ext uri="{FF2B5EF4-FFF2-40B4-BE49-F238E27FC236}">
                  <a16:creationId xmlns:a16="http://schemas.microsoft.com/office/drawing/2014/main" id="{5D96A935-2BE9-7ED9-E9D0-9D03B9E8F23E}"/>
                </a:ext>
              </a:extLst>
            </p:cNvPr>
            <p:cNvGrpSpPr/>
            <p:nvPr/>
          </p:nvGrpSpPr>
          <p:grpSpPr>
            <a:xfrm>
              <a:off x="6676915" y="1779912"/>
              <a:ext cx="5628424" cy="3483203"/>
              <a:chOff x="1013538" y="1429500"/>
              <a:chExt cx="2133732" cy="1479618"/>
            </a:xfrm>
            <a:solidFill>
              <a:schemeClr val="bg1"/>
            </a:solidFill>
          </p:grpSpPr>
          <p:sp>
            <p:nvSpPr>
              <p:cNvPr id="16" name="Google Shape;717;p39">
                <a:extLst>
                  <a:ext uri="{FF2B5EF4-FFF2-40B4-BE49-F238E27FC236}">
                    <a16:creationId xmlns:a16="http://schemas.microsoft.com/office/drawing/2014/main" id="{83FEEF5A-C027-82C6-54AB-ACC363E9A1F1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  <p:sp>
            <p:nvSpPr>
              <p:cNvPr id="17" name="Google Shape;718;p39">
                <a:extLst>
                  <a:ext uri="{FF2B5EF4-FFF2-40B4-BE49-F238E27FC236}">
                    <a16:creationId xmlns:a16="http://schemas.microsoft.com/office/drawing/2014/main" id="{2A351C60-4617-E03E-9D42-B7393FFBF07F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23FFE98-FD79-5430-AAF2-B802C8970C72}"/>
                </a:ext>
              </a:extLst>
            </p:cNvPr>
            <p:cNvSpPr txBox="1"/>
            <p:nvPr/>
          </p:nvSpPr>
          <p:spPr>
            <a:xfrm>
              <a:off x="7245772" y="2205845"/>
              <a:ext cx="4415606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Gia đình bạn An đang chúc mừng sinh nhật mẹ. Chị Hà và An tặng hoa cho mẹ. 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EB5982F-DA2F-45C8-E9DA-FE221328A8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8" b="90620" l="6000" r="99600">
                        <a14:foregroundMark x1="32100" y1="9592" x2="54000" y2="9168"/>
                        <a14:foregroundMark x1="39100" y1="38474" x2="49600" y2="38474"/>
                        <a14:foregroundMark x1="25900" y1="74563" x2="13300" y2="86222"/>
                        <a14:foregroundMark x1="49000" y1="74245" x2="53500" y2="86328"/>
                        <a14:foregroundMark x1="53500" y1="86328" x2="60400" y2="90090"/>
                        <a14:foregroundMark x1="13000" y1="86222" x2="13000" y2="86222"/>
                        <a14:foregroundMark x1="11900" y1="86222" x2="11600" y2="88553"/>
                        <a14:foregroundMark x1="56300" y1="90832" x2="56300" y2="90832"/>
                        <a14:foregroundMark x1="50500" y1="90567" x2="54300" y2="90673"/>
                        <a14:foregroundMark x1="45500" y1="88659" x2="49900" y2="90673"/>
                        <a14:foregroundMark x1="41100" y1="87758" x2="45500" y2="89295"/>
                        <a14:foregroundMark x1="8100" y1="87599" x2="6000" y2="86222"/>
                        <a14:foregroundMark x1="87900" y1="36142" x2="96700" y2="33810"/>
                        <a14:foregroundMark x1="96100" y1="36460" x2="97600" y2="36301"/>
                        <a14:foregroundMark x1="96700" y1="33333" x2="99600" y2="32856"/>
                        <a14:foregroundMark x1="60100" y1="86486" x2="62800" y2="9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1759" y="4191869"/>
            <a:ext cx="1574221" cy="29705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97BB43-DBEE-4E29-B8BC-7D1BFBBA24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219" y="1810315"/>
            <a:ext cx="6212361" cy="4038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624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id="{7D298CCA-6B16-439B-0752-24A2C0187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4274" y="2961057"/>
            <a:ext cx="1757726" cy="1757726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D834F3DE-7391-701D-DB86-90A9F2429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1" y="254354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C3663-5854-AB88-E088-C54C71799B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556" r="93611">
                        <a14:foregroundMark x1="6111" y1="38333" x2="6389" y2="38889"/>
                        <a14:foregroundMark x1="20278" y1="51111" x2="47500" y2="53056"/>
                        <a14:foregroundMark x1="47500" y1="53056" x2="62778" y2="51389"/>
                        <a14:foregroundMark x1="66667" y1="32500" x2="66667" y2="32500"/>
                        <a14:foregroundMark x1="60278" y1="32222" x2="64722" y2="32778"/>
                        <a14:foregroundMark x1="61667" y1="49722" x2="82500" y2="49167"/>
                        <a14:foregroundMark x1="91389" y1="35278" x2="90278" y2="35278"/>
                        <a14:foregroundMark x1="92778" y1="36944" x2="93611" y2="37778"/>
                        <a14:foregroundMark x1="79167" y1="50000" x2="89444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05" b="35000"/>
          <a:stretch/>
        </p:blipFill>
        <p:spPr>
          <a:xfrm>
            <a:off x="3003697" y="-248932"/>
            <a:ext cx="6184605" cy="2235702"/>
          </a:xfrm>
          <a:prstGeom prst="rect">
            <a:avLst/>
          </a:prstGeom>
        </p:spPr>
      </p:pic>
      <p:grpSp>
        <p:nvGrpSpPr>
          <p:cNvPr id="15" name="Google Shape;716;p39">
            <a:extLst>
              <a:ext uri="{FF2B5EF4-FFF2-40B4-BE49-F238E27FC236}">
                <a16:creationId xmlns:a16="http://schemas.microsoft.com/office/drawing/2014/main" id="{5D96A935-2BE9-7ED9-E9D0-9D03B9E8F23E}"/>
              </a:ext>
            </a:extLst>
          </p:cNvPr>
          <p:cNvGrpSpPr/>
          <p:nvPr/>
        </p:nvGrpSpPr>
        <p:grpSpPr>
          <a:xfrm flipH="1">
            <a:off x="6676915" y="1584250"/>
            <a:ext cx="5628424" cy="4586361"/>
            <a:chOff x="1013538" y="1429500"/>
            <a:chExt cx="2133732" cy="1479618"/>
          </a:xfrm>
          <a:solidFill>
            <a:schemeClr val="bg1"/>
          </a:solidFill>
        </p:grpSpPr>
        <p:sp>
          <p:nvSpPr>
            <p:cNvPr id="16" name="Google Shape;717;p39">
              <a:extLst>
                <a:ext uri="{FF2B5EF4-FFF2-40B4-BE49-F238E27FC236}">
                  <a16:creationId xmlns:a16="http://schemas.microsoft.com/office/drawing/2014/main" id="{83FEEF5A-C027-82C6-54AB-ACC363E9A1F1}"/>
                </a:ext>
              </a:extLst>
            </p:cNvPr>
            <p:cNvSpPr/>
            <p:nvPr/>
          </p:nvSpPr>
          <p:spPr>
            <a:xfrm>
              <a:off x="1089650" y="1429500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7" name="Google Shape;718;p39">
              <a:extLst>
                <a:ext uri="{FF2B5EF4-FFF2-40B4-BE49-F238E27FC236}">
                  <a16:creationId xmlns:a16="http://schemas.microsoft.com/office/drawing/2014/main" id="{2A351C60-4617-E03E-9D42-B7393FFBF07F}"/>
                </a:ext>
              </a:extLst>
            </p:cNvPr>
            <p:cNvSpPr/>
            <p:nvPr/>
          </p:nvSpPr>
          <p:spPr>
            <a:xfrm>
              <a:off x="1013538" y="1530325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E34A8D-CD30-6EB4-78FA-CC25CD6B8D99}"/>
              </a:ext>
            </a:extLst>
          </p:cNvPr>
          <p:cNvSpPr txBox="1"/>
          <p:nvPr/>
        </p:nvSpPr>
        <p:spPr>
          <a:xfrm>
            <a:off x="7394552" y="1858585"/>
            <a:ext cx="43114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>
                <a:latin typeface="Calibri" panose="020F0502020204030204" pitchFamily="34" charset="0"/>
                <a:cs typeface="Calibri" panose="020F0502020204030204" pitchFamily="34" charset="0"/>
              </a:rPr>
              <a:t>	Ba, chị Hà và An đã chuẩn bị một bàn tiệc trang trí rất đẹp. Ba tặng mẹ một món quà.</a:t>
            </a:r>
            <a:endParaRPr lang="vi-VN" sz="40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2FF1D4-C6DE-BD41-BD19-B440F599198F}"/>
              </a:ext>
            </a:extLst>
          </p:cNvPr>
          <p:cNvSpPr txBox="1"/>
          <p:nvPr/>
        </p:nvSpPr>
        <p:spPr>
          <a:xfrm>
            <a:off x="607478" y="2086613"/>
            <a:ext cx="46160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latin typeface="Calibri" panose="020F0502020204030204" pitchFamily="34" charset="0"/>
                <a:cs typeface="Calibri" panose="020F0502020204030204" pitchFamily="34" charset="0"/>
              </a:rPr>
              <a:t>Cả gia đình An rạng ngời hạnh phúc, yêu thương nhau.</a:t>
            </a:r>
            <a:endParaRPr lang="vi-VN" sz="40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B37957-45D0-4AE5-25A7-CC4A5337B8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8" b="90620" l="6000" r="99600">
                        <a14:foregroundMark x1="32100" y1="9592" x2="54000" y2="9168"/>
                        <a14:foregroundMark x1="39100" y1="38474" x2="49600" y2="38474"/>
                        <a14:foregroundMark x1="25900" y1="74563" x2="13300" y2="86222"/>
                        <a14:foregroundMark x1="49000" y1="74245" x2="53500" y2="86328"/>
                        <a14:foregroundMark x1="53500" y1="86328" x2="60400" y2="90090"/>
                        <a14:foregroundMark x1="13000" y1="86222" x2="13000" y2="86222"/>
                        <a14:foregroundMark x1="11900" y1="86222" x2="11600" y2="88553"/>
                        <a14:foregroundMark x1="56300" y1="90832" x2="56300" y2="90832"/>
                        <a14:foregroundMark x1="50500" y1="90567" x2="54300" y2="90673"/>
                        <a14:foregroundMark x1="45500" y1="88659" x2="49900" y2="90673"/>
                        <a14:foregroundMark x1="41100" y1="87758" x2="45500" y2="89295"/>
                        <a14:foregroundMark x1="8100" y1="87599" x2="6000" y2="86222"/>
                        <a14:foregroundMark x1="87900" y1="36142" x2="96700" y2="33810"/>
                        <a14:foregroundMark x1="96100" y1="36460" x2="97600" y2="36301"/>
                        <a14:foregroundMark x1="96700" y1="33333" x2="99600" y2="32856"/>
                        <a14:foregroundMark x1="60100" y1="86486" x2="62800" y2="9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6233" y="4210839"/>
            <a:ext cx="1574221" cy="29705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1578BA-B45F-4A11-8DD1-5B4EB60A10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219" y="1810315"/>
            <a:ext cx="6212361" cy="4038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68B38C-1DD0-A540-FE28-EF956C0938FE}"/>
              </a:ext>
            </a:extLst>
          </p:cNvPr>
          <p:cNvSpPr txBox="1"/>
          <p:nvPr/>
        </p:nvSpPr>
        <p:spPr>
          <a:xfrm>
            <a:off x="4042779" y="798041"/>
            <a:ext cx="4189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iCiel Crocante" panose="02000000000000000000" pitchFamily="50" charset="0"/>
              </a:rPr>
              <a:t>CÂU TRẢ LỜI</a:t>
            </a:r>
            <a:endParaRPr lang="vi-VN" sz="5400" dirty="0">
              <a:solidFill>
                <a:srgbClr val="FF0000"/>
              </a:solidFill>
              <a:latin typeface="iCiel Crocant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89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id="{7D298CCA-6B16-439B-0752-24A2C0187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4274" y="2961057"/>
            <a:ext cx="1757726" cy="1757726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D834F3DE-7391-701D-DB86-90A9F2429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1" y="254354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C3663-5854-AB88-E088-C54C71799B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556" r="93611">
                        <a14:foregroundMark x1="6111" y1="38333" x2="6389" y2="38889"/>
                        <a14:foregroundMark x1="20278" y1="51111" x2="47500" y2="53056"/>
                        <a14:foregroundMark x1="47500" y1="53056" x2="62778" y2="51389"/>
                        <a14:foregroundMark x1="66667" y1="32500" x2="66667" y2="32500"/>
                        <a14:foregroundMark x1="60278" y1="32222" x2="64722" y2="32778"/>
                        <a14:foregroundMark x1="61667" y1="49722" x2="82500" y2="49167"/>
                        <a14:foregroundMark x1="91389" y1="35278" x2="90278" y2="35278"/>
                        <a14:foregroundMark x1="92778" y1="36944" x2="93611" y2="37778"/>
                        <a14:foregroundMark x1="79167" y1="50000" x2="89444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05" b="35000"/>
          <a:stretch/>
        </p:blipFill>
        <p:spPr>
          <a:xfrm>
            <a:off x="3003697" y="-248932"/>
            <a:ext cx="6184605" cy="2235702"/>
          </a:xfrm>
          <a:prstGeom prst="rect">
            <a:avLst/>
          </a:prstGeom>
        </p:spPr>
      </p:pic>
      <p:grpSp>
        <p:nvGrpSpPr>
          <p:cNvPr id="15" name="Google Shape;716;p39">
            <a:extLst>
              <a:ext uri="{FF2B5EF4-FFF2-40B4-BE49-F238E27FC236}">
                <a16:creationId xmlns:a16="http://schemas.microsoft.com/office/drawing/2014/main" id="{5D96A935-2BE9-7ED9-E9D0-9D03B9E8F23E}"/>
              </a:ext>
            </a:extLst>
          </p:cNvPr>
          <p:cNvGrpSpPr/>
          <p:nvPr/>
        </p:nvGrpSpPr>
        <p:grpSpPr>
          <a:xfrm flipH="1">
            <a:off x="6687092" y="1715282"/>
            <a:ext cx="5628424" cy="3971524"/>
            <a:chOff x="1013538" y="1429500"/>
            <a:chExt cx="2133732" cy="1479618"/>
          </a:xfrm>
          <a:solidFill>
            <a:schemeClr val="bg1"/>
          </a:solidFill>
        </p:grpSpPr>
        <p:sp>
          <p:nvSpPr>
            <p:cNvPr id="16" name="Google Shape;717;p39">
              <a:extLst>
                <a:ext uri="{FF2B5EF4-FFF2-40B4-BE49-F238E27FC236}">
                  <a16:creationId xmlns:a16="http://schemas.microsoft.com/office/drawing/2014/main" id="{83FEEF5A-C027-82C6-54AB-ACC363E9A1F1}"/>
                </a:ext>
              </a:extLst>
            </p:cNvPr>
            <p:cNvSpPr/>
            <p:nvPr/>
          </p:nvSpPr>
          <p:spPr>
            <a:xfrm>
              <a:off x="1089650" y="1429500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7" name="Google Shape;718;p39">
              <a:extLst>
                <a:ext uri="{FF2B5EF4-FFF2-40B4-BE49-F238E27FC236}">
                  <a16:creationId xmlns:a16="http://schemas.microsoft.com/office/drawing/2014/main" id="{2A351C60-4617-E03E-9D42-B7393FFBF07F}"/>
                </a:ext>
              </a:extLst>
            </p:cNvPr>
            <p:cNvSpPr/>
            <p:nvPr/>
          </p:nvSpPr>
          <p:spPr>
            <a:xfrm>
              <a:off x="1013538" y="1530325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E34A8D-CD30-6EB4-78FA-CC25CD6B8D99}"/>
              </a:ext>
            </a:extLst>
          </p:cNvPr>
          <p:cNvSpPr txBox="1"/>
          <p:nvPr/>
        </p:nvSpPr>
        <p:spPr>
          <a:xfrm>
            <a:off x="7238879" y="2267056"/>
            <a:ext cx="46014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>
                <a:latin typeface="Calibri" panose="020F0502020204030204" pitchFamily="34" charset="0"/>
                <a:cs typeface="Calibri" panose="020F0502020204030204" pitchFamily="34" charset="0"/>
              </a:rPr>
              <a:t>	Cả gia đình An rạng ngời hạnh phúc, yêu thương nhau.</a:t>
            </a:r>
            <a:endParaRPr lang="vi-VN" sz="40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2FF1D4-C6DE-BD41-BD19-B440F599198F}"/>
              </a:ext>
            </a:extLst>
          </p:cNvPr>
          <p:cNvSpPr txBox="1"/>
          <p:nvPr/>
        </p:nvSpPr>
        <p:spPr>
          <a:xfrm>
            <a:off x="607478" y="2086613"/>
            <a:ext cx="46160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latin typeface="Calibri" panose="020F0502020204030204" pitchFamily="34" charset="0"/>
                <a:cs typeface="Calibri" panose="020F0502020204030204" pitchFamily="34" charset="0"/>
              </a:rPr>
              <a:t>Cả gia đình An rạng ngời hạnh phúc, yêu thương nhau.</a:t>
            </a:r>
            <a:endParaRPr lang="vi-VN" sz="40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B37957-45D0-4AE5-25A7-CC4A5337B8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8" b="90620" l="6000" r="99600">
                        <a14:foregroundMark x1="32100" y1="9592" x2="54000" y2="9168"/>
                        <a14:foregroundMark x1="39100" y1="38474" x2="49600" y2="38474"/>
                        <a14:foregroundMark x1="25900" y1="74563" x2="13300" y2="86222"/>
                        <a14:foregroundMark x1="49000" y1="74245" x2="53500" y2="86328"/>
                        <a14:foregroundMark x1="53500" y1="86328" x2="60400" y2="90090"/>
                        <a14:foregroundMark x1="13000" y1="86222" x2="13000" y2="86222"/>
                        <a14:foregroundMark x1="11900" y1="86222" x2="11600" y2="88553"/>
                        <a14:foregroundMark x1="56300" y1="90832" x2="56300" y2="90832"/>
                        <a14:foregroundMark x1="50500" y1="90567" x2="54300" y2="90673"/>
                        <a14:foregroundMark x1="45500" y1="88659" x2="49900" y2="90673"/>
                        <a14:foregroundMark x1="41100" y1="87758" x2="45500" y2="89295"/>
                        <a14:foregroundMark x1="8100" y1="87599" x2="6000" y2="86222"/>
                        <a14:foregroundMark x1="87900" y1="36142" x2="96700" y2="33810"/>
                        <a14:foregroundMark x1="96100" y1="36460" x2="97600" y2="36301"/>
                        <a14:foregroundMark x1="96700" y1="33333" x2="99600" y2="32856"/>
                        <a14:foregroundMark x1="60100" y1="86486" x2="62800" y2="9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6233" y="4210839"/>
            <a:ext cx="1574221" cy="29705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DAB940-99E3-4F57-A47F-F1D96A55F0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219" y="1810315"/>
            <a:ext cx="6212361" cy="4038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EF4273-8DFF-CD69-CB5F-34230246F327}"/>
              </a:ext>
            </a:extLst>
          </p:cNvPr>
          <p:cNvSpPr txBox="1"/>
          <p:nvPr/>
        </p:nvSpPr>
        <p:spPr>
          <a:xfrm>
            <a:off x="4042779" y="798041"/>
            <a:ext cx="4189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iCiel Crocante" panose="02000000000000000000" pitchFamily="50" charset="0"/>
              </a:rPr>
              <a:t>CÂU TRẢ LỜI</a:t>
            </a:r>
            <a:endParaRPr lang="vi-VN" sz="5400" dirty="0">
              <a:solidFill>
                <a:srgbClr val="FF0000"/>
              </a:solidFill>
              <a:latin typeface="iCiel Crocant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3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0">
            <a:extLst>
              <a:ext uri="{FF2B5EF4-FFF2-40B4-BE49-F238E27FC236}">
                <a16:creationId xmlns:a16="http://schemas.microsoft.com/office/drawing/2014/main" id="{81D7A4E7-2F32-35E2-A50F-1FE0FEB8BAA4}"/>
              </a:ext>
            </a:extLst>
          </p:cNvPr>
          <p:cNvSpPr/>
          <p:nvPr/>
        </p:nvSpPr>
        <p:spPr>
          <a:xfrm>
            <a:off x="376035" y="475193"/>
            <a:ext cx="11439930" cy="6095333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12">
            <a:extLst>
              <a:ext uri="{FF2B5EF4-FFF2-40B4-BE49-F238E27FC236}">
                <a16:creationId xmlns:a16="http://schemas.microsoft.com/office/drawing/2014/main" id="{F68647CF-6C57-D76C-4FFB-BA59A1F870DB}"/>
              </a:ext>
            </a:extLst>
          </p:cNvPr>
          <p:cNvSpPr/>
          <p:nvPr/>
        </p:nvSpPr>
        <p:spPr>
          <a:xfrm>
            <a:off x="670561" y="1044836"/>
            <a:ext cx="10850879" cy="5132832"/>
          </a:xfrm>
          <a:prstGeom prst="rect">
            <a:avLst/>
          </a:prstGeom>
          <a:solidFill>
            <a:schemeClr val="bg1">
              <a:alpha val="58000"/>
            </a:schemeClr>
          </a:solidFill>
          <a:ln w="47625">
            <a:solidFill>
              <a:srgbClr val="92512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7">
            <a:extLst>
              <a:ext uri="{FF2B5EF4-FFF2-40B4-BE49-F238E27FC236}">
                <a16:creationId xmlns:a16="http://schemas.microsoft.com/office/drawing/2014/main" id="{65E9DFA6-6CEB-256D-952D-96858B993920}"/>
              </a:ext>
            </a:extLst>
          </p:cNvPr>
          <p:cNvSpPr/>
          <p:nvPr/>
        </p:nvSpPr>
        <p:spPr>
          <a:xfrm>
            <a:off x="4672442" y="651978"/>
            <a:ext cx="2847116" cy="954856"/>
          </a:xfrm>
          <a:prstGeom prst="round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id="{CB2396DA-FC91-33ED-0244-7ED9EA4F3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861"/>
            <a:ext cx="6949440" cy="23157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C04565-D9B8-909F-81B9-26570EE760E8}"/>
              </a:ext>
            </a:extLst>
          </p:cNvPr>
          <p:cNvSpPr txBox="1"/>
          <p:nvPr/>
        </p:nvSpPr>
        <p:spPr>
          <a:xfrm>
            <a:off x="4840224" y="759665"/>
            <a:ext cx="2492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VN Banh Mi" pitchFamily="2" charset="0"/>
              </a:rPr>
              <a:t>KẾT LUẬN</a:t>
            </a:r>
            <a:endParaRPr lang="vi-VN" sz="4400" dirty="0">
              <a:solidFill>
                <a:srgbClr val="FF0000"/>
              </a:solidFill>
            </a:endParaRPr>
          </a:p>
        </p:txBody>
      </p:sp>
      <p:grpSp>
        <p:nvGrpSpPr>
          <p:cNvPr id="25" name="组合 20">
            <a:extLst>
              <a:ext uri="{FF2B5EF4-FFF2-40B4-BE49-F238E27FC236}">
                <a16:creationId xmlns:a16="http://schemas.microsoft.com/office/drawing/2014/main" id="{831A368C-EBC2-DDA6-6B79-310D0C2A25A3}"/>
              </a:ext>
            </a:extLst>
          </p:cNvPr>
          <p:cNvGrpSpPr/>
          <p:nvPr/>
        </p:nvGrpSpPr>
        <p:grpSpPr>
          <a:xfrm>
            <a:off x="3974170" y="1529106"/>
            <a:ext cx="7391790" cy="6395093"/>
            <a:chOff x="1463455" y="1186324"/>
            <a:chExt cx="6375995" cy="5228129"/>
          </a:xfrm>
        </p:grpSpPr>
        <p:sp>
          <p:nvSpPr>
            <p:cNvPr id="26" name="矩形: 圆角 19">
              <a:extLst>
                <a:ext uri="{FF2B5EF4-FFF2-40B4-BE49-F238E27FC236}">
                  <a16:creationId xmlns:a16="http://schemas.microsoft.com/office/drawing/2014/main" id="{47F766D7-45E2-6C94-A67E-8EA0FE247642}"/>
                </a:ext>
              </a:extLst>
            </p:cNvPr>
            <p:cNvSpPr/>
            <p:nvPr/>
          </p:nvSpPr>
          <p:spPr>
            <a:xfrm>
              <a:off x="2055787" y="1560577"/>
              <a:ext cx="5378050" cy="3523487"/>
            </a:xfrm>
            <a:custGeom>
              <a:avLst/>
              <a:gdLst>
                <a:gd name="connsiteX0" fmla="*/ 0 w 5023104"/>
                <a:gd name="connsiteY0" fmla="*/ 560843 h 3364992"/>
                <a:gd name="connsiteX1" fmla="*/ 560843 w 5023104"/>
                <a:gd name="connsiteY1" fmla="*/ 0 h 3364992"/>
                <a:gd name="connsiteX2" fmla="*/ 4462261 w 5023104"/>
                <a:gd name="connsiteY2" fmla="*/ 0 h 3364992"/>
                <a:gd name="connsiteX3" fmla="*/ 5023104 w 5023104"/>
                <a:gd name="connsiteY3" fmla="*/ 560843 h 3364992"/>
                <a:gd name="connsiteX4" fmla="*/ 5023104 w 5023104"/>
                <a:gd name="connsiteY4" fmla="*/ 2804149 h 3364992"/>
                <a:gd name="connsiteX5" fmla="*/ 4462261 w 5023104"/>
                <a:gd name="connsiteY5" fmla="*/ 3364992 h 3364992"/>
                <a:gd name="connsiteX6" fmla="*/ 560843 w 5023104"/>
                <a:gd name="connsiteY6" fmla="*/ 3364992 h 3364992"/>
                <a:gd name="connsiteX7" fmla="*/ 0 w 5023104"/>
                <a:gd name="connsiteY7" fmla="*/ 2804149 h 3364992"/>
                <a:gd name="connsiteX8" fmla="*/ 0 w 5023104"/>
                <a:gd name="connsiteY8" fmla="*/ 560843 h 3364992"/>
                <a:gd name="connsiteX0" fmla="*/ 0 w 5157216"/>
                <a:gd name="connsiteY0" fmla="*/ 512075 h 3364992"/>
                <a:gd name="connsiteX1" fmla="*/ 694955 w 5157216"/>
                <a:gd name="connsiteY1" fmla="*/ 0 h 3364992"/>
                <a:gd name="connsiteX2" fmla="*/ 4596373 w 5157216"/>
                <a:gd name="connsiteY2" fmla="*/ 0 h 3364992"/>
                <a:gd name="connsiteX3" fmla="*/ 5157216 w 5157216"/>
                <a:gd name="connsiteY3" fmla="*/ 560843 h 3364992"/>
                <a:gd name="connsiteX4" fmla="*/ 5157216 w 5157216"/>
                <a:gd name="connsiteY4" fmla="*/ 2804149 h 3364992"/>
                <a:gd name="connsiteX5" fmla="*/ 4596373 w 5157216"/>
                <a:gd name="connsiteY5" fmla="*/ 3364992 h 3364992"/>
                <a:gd name="connsiteX6" fmla="*/ 694955 w 5157216"/>
                <a:gd name="connsiteY6" fmla="*/ 3364992 h 3364992"/>
                <a:gd name="connsiteX7" fmla="*/ 134112 w 5157216"/>
                <a:gd name="connsiteY7" fmla="*/ 2804149 h 3364992"/>
                <a:gd name="connsiteX8" fmla="*/ 0 w 515721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2804149 h 3364992"/>
                <a:gd name="connsiteX8" fmla="*/ 2550 w 515976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3023605 h 3364992"/>
                <a:gd name="connsiteX8" fmla="*/ 2550 w 5159766"/>
                <a:gd name="connsiteY8" fmla="*/ 512075 h 3364992"/>
                <a:gd name="connsiteX0" fmla="*/ 8363 w 5165579"/>
                <a:gd name="connsiteY0" fmla="*/ 512075 h 3364992"/>
                <a:gd name="connsiteX1" fmla="*/ 703318 w 5165579"/>
                <a:gd name="connsiteY1" fmla="*/ 0 h 3364992"/>
                <a:gd name="connsiteX2" fmla="*/ 4604736 w 5165579"/>
                <a:gd name="connsiteY2" fmla="*/ 0 h 3364992"/>
                <a:gd name="connsiteX3" fmla="*/ 5165579 w 5165579"/>
                <a:gd name="connsiteY3" fmla="*/ 560843 h 3364992"/>
                <a:gd name="connsiteX4" fmla="*/ 5165579 w 5165579"/>
                <a:gd name="connsiteY4" fmla="*/ 2804149 h 3364992"/>
                <a:gd name="connsiteX5" fmla="*/ 4604736 w 5165579"/>
                <a:gd name="connsiteY5" fmla="*/ 3364992 h 3364992"/>
                <a:gd name="connsiteX6" fmla="*/ 703318 w 5165579"/>
                <a:gd name="connsiteY6" fmla="*/ 3364992 h 3364992"/>
                <a:gd name="connsiteX7" fmla="*/ 142475 w 5165579"/>
                <a:gd name="connsiteY7" fmla="*/ 3023605 h 3364992"/>
                <a:gd name="connsiteX8" fmla="*/ 8363 w 5165579"/>
                <a:gd name="connsiteY8" fmla="*/ 512075 h 3364992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724000 w 5186261"/>
                <a:gd name="connsiteY6" fmla="*/ 3364992 h 3368551"/>
                <a:gd name="connsiteX7" fmla="*/ 90005 w 5186261"/>
                <a:gd name="connsiteY7" fmla="*/ 3108949 h 3368551"/>
                <a:gd name="connsiteX8" fmla="*/ 29045 w 5186261"/>
                <a:gd name="connsiteY8" fmla="*/ 512075 h 3368551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2089494 w 5186261"/>
                <a:gd name="connsiteY6" fmla="*/ 3340607 h 3368551"/>
                <a:gd name="connsiteX7" fmla="*/ 724000 w 5186261"/>
                <a:gd name="connsiteY7" fmla="*/ 3364992 h 3368551"/>
                <a:gd name="connsiteX8" fmla="*/ 90005 w 5186261"/>
                <a:gd name="connsiteY8" fmla="*/ 3108949 h 3368551"/>
                <a:gd name="connsiteX9" fmla="*/ 29045 w 5186261"/>
                <a:gd name="connsiteY9" fmla="*/ 512075 h 3368551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149930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373112"/>
                <a:gd name="connsiteY0" fmla="*/ 512075 h 3523487"/>
                <a:gd name="connsiteX1" fmla="*/ 724000 w 5373112"/>
                <a:gd name="connsiteY1" fmla="*/ 0 h 3523487"/>
                <a:gd name="connsiteX2" fmla="*/ 4625418 w 5373112"/>
                <a:gd name="connsiteY2" fmla="*/ 0 h 3523487"/>
                <a:gd name="connsiteX3" fmla="*/ 5186261 w 5373112"/>
                <a:gd name="connsiteY3" fmla="*/ 560843 h 3523487"/>
                <a:gd name="connsiteX4" fmla="*/ 5186261 w 5373112"/>
                <a:gd name="connsiteY4" fmla="*/ 2804149 h 3523487"/>
                <a:gd name="connsiteX5" fmla="*/ 5320374 w 5373112"/>
                <a:gd name="connsiteY5" fmla="*/ 3096767 h 3523487"/>
                <a:gd name="connsiteX6" fmla="*/ 4149930 w 5373112"/>
                <a:gd name="connsiteY6" fmla="*/ 3425952 h 3523487"/>
                <a:gd name="connsiteX7" fmla="*/ 2247990 w 5373112"/>
                <a:gd name="connsiteY7" fmla="*/ 3523487 h 3523487"/>
                <a:gd name="connsiteX8" fmla="*/ 724000 w 5373112"/>
                <a:gd name="connsiteY8" fmla="*/ 3364992 h 3523487"/>
                <a:gd name="connsiteX9" fmla="*/ 90005 w 5373112"/>
                <a:gd name="connsiteY9" fmla="*/ 3108949 h 3523487"/>
                <a:gd name="connsiteX10" fmla="*/ 29045 w 5373112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174069 w 5378050"/>
                <a:gd name="connsiteY4" fmla="*/ 1426463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78050" h="3523487">
                  <a:moveTo>
                    <a:pt x="29045" y="512075"/>
                  </a:moveTo>
                  <a:cubicBezTo>
                    <a:pt x="29045" y="202330"/>
                    <a:pt x="414255" y="0"/>
                    <a:pt x="724000" y="0"/>
                  </a:cubicBezTo>
                  <a:lnTo>
                    <a:pt x="4625418" y="0"/>
                  </a:lnTo>
                  <a:cubicBezTo>
                    <a:pt x="4935163" y="0"/>
                    <a:pt x="5210645" y="104794"/>
                    <a:pt x="5210645" y="414539"/>
                  </a:cubicBezTo>
                  <a:cubicBezTo>
                    <a:pt x="5302087" y="652283"/>
                    <a:pt x="5257381" y="1058675"/>
                    <a:pt x="5259413" y="1450847"/>
                  </a:cubicBezTo>
                  <a:cubicBezTo>
                    <a:pt x="5115141" y="1830827"/>
                    <a:pt x="5198453" y="2489189"/>
                    <a:pt x="5222837" y="2767573"/>
                  </a:cubicBezTo>
                  <a:cubicBezTo>
                    <a:pt x="5222837" y="3155683"/>
                    <a:pt x="5493096" y="2993133"/>
                    <a:pt x="5320374" y="3096767"/>
                  </a:cubicBezTo>
                  <a:cubicBezTo>
                    <a:pt x="5147652" y="3200401"/>
                    <a:pt x="4639642" y="3320288"/>
                    <a:pt x="4149930" y="3425952"/>
                  </a:cubicBezTo>
                  <a:cubicBezTo>
                    <a:pt x="3089230" y="3125216"/>
                    <a:pt x="3162386" y="3251199"/>
                    <a:pt x="2247990" y="3523487"/>
                  </a:cubicBezTo>
                  <a:cubicBezTo>
                    <a:pt x="1800953" y="3336543"/>
                    <a:pt x="1231997" y="3417824"/>
                    <a:pt x="724000" y="3364992"/>
                  </a:cubicBezTo>
                  <a:cubicBezTo>
                    <a:pt x="414255" y="3364992"/>
                    <a:pt x="90005" y="3418694"/>
                    <a:pt x="90005" y="3108949"/>
                  </a:cubicBezTo>
                  <a:cubicBezTo>
                    <a:pt x="-44107" y="2348988"/>
                    <a:pt x="4661" y="1857252"/>
                    <a:pt x="29045" y="512075"/>
                  </a:cubicBezTo>
                  <a:close/>
                </a:path>
              </a:pathLst>
            </a:custGeom>
            <a:pattFill prst="pct20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15">
              <a:extLst>
                <a:ext uri="{FF2B5EF4-FFF2-40B4-BE49-F238E27FC236}">
                  <a16:creationId xmlns:a16="http://schemas.microsoft.com/office/drawing/2014/main" id="{B3387B40-1C5F-CAC1-6D01-017C07077F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37"/>
            <a:stretch/>
          </p:blipFill>
          <p:spPr>
            <a:xfrm>
              <a:off x="1463455" y="1186324"/>
              <a:ext cx="6375995" cy="5228129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B152749-757F-B7D2-CA5B-B6EB042B77CF}"/>
              </a:ext>
            </a:extLst>
          </p:cNvPr>
          <p:cNvSpPr txBox="1"/>
          <p:nvPr/>
        </p:nvSpPr>
        <p:spPr>
          <a:xfrm>
            <a:off x="5022073" y="2467497"/>
            <a:ext cx="523118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		Những ngày kỉ niệm của gia đình là dịp để các thành viên quây quần, bày tỏ tình cảm và gắn kết với nhau.</a:t>
            </a:r>
            <a:endParaRPr lang="vi-VN" sz="4000"/>
          </a:p>
        </p:txBody>
      </p:sp>
      <p:pic>
        <p:nvPicPr>
          <p:cNvPr id="9" name="图片 18">
            <a:extLst>
              <a:ext uri="{FF2B5EF4-FFF2-40B4-BE49-F238E27FC236}">
                <a16:creationId xmlns:a16="http://schemas.microsoft.com/office/drawing/2014/main" id="{5E00F318-ECEB-9E02-137A-D87F81455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7201" y="1048505"/>
            <a:ext cx="1757726" cy="175772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94B1FE8-C2C6-E08B-71DD-3F0820464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03" y="1986896"/>
            <a:ext cx="3670213" cy="367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48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图片 8">
            <a:extLst>
              <a:ext uri="{FF2B5EF4-FFF2-40B4-BE49-F238E27FC236}">
                <a16:creationId xmlns:a16="http://schemas.microsoft.com/office/drawing/2014/main" id="{CC7CE1B7-A228-AB25-7D95-A8A0E5E85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861"/>
            <a:ext cx="6949440" cy="2315740"/>
          </a:xfrm>
          <a:prstGeom prst="rect">
            <a:avLst/>
          </a:prstGeom>
        </p:spPr>
      </p:pic>
      <p:pic>
        <p:nvPicPr>
          <p:cNvPr id="4" name="图片 46">
            <a:extLst>
              <a:ext uri="{FF2B5EF4-FFF2-40B4-BE49-F238E27FC236}">
                <a16:creationId xmlns:a16="http://schemas.microsoft.com/office/drawing/2014/main" id="{83A71D94-909E-19BA-D4E5-4FB5A9620F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950" b="-1"/>
          <a:stretch>
            <a:fillRect/>
          </a:stretch>
        </p:blipFill>
        <p:spPr>
          <a:xfrm>
            <a:off x="-2705493" y="-1930"/>
            <a:ext cx="14915687" cy="933840"/>
          </a:xfrm>
          <a:prstGeom prst="rect">
            <a:avLst/>
          </a:prstGeom>
          <a:effectLst/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F0970973-05AD-3213-4DEE-449822B83B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22" y="178677"/>
            <a:ext cx="6459995" cy="38467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0762D7-B262-696B-D150-3991043B16E9}"/>
              </a:ext>
            </a:extLst>
          </p:cNvPr>
          <p:cNvSpPr/>
          <p:nvPr/>
        </p:nvSpPr>
        <p:spPr>
          <a:xfrm>
            <a:off x="3614668" y="577967"/>
            <a:ext cx="36059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Hoạt</a:t>
            </a:r>
            <a:r>
              <a:rPr lang="en-US" sz="48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động</a:t>
            </a:r>
            <a:r>
              <a:rPr lang="en-US" sz="48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F84F3E-5470-4F28-94B5-29463D133A2F}"/>
              </a:ext>
            </a:extLst>
          </p:cNvPr>
          <p:cNvSpPr txBox="1"/>
          <p:nvPr/>
        </p:nvSpPr>
        <p:spPr>
          <a:xfrm>
            <a:off x="5182384" y="1501995"/>
            <a:ext cx="3932167" cy="20313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600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Liên</a:t>
            </a:r>
            <a:r>
              <a:rPr lang="en-US" sz="6600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6600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hệ</a:t>
            </a:r>
            <a:endParaRPr lang="en-US" sz="6600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rocante" panose="02000000000000000000" pitchFamily="50" charset="0"/>
            </a:endParaRPr>
          </a:p>
          <a:p>
            <a:pPr algn="ctr"/>
            <a:r>
              <a:rPr lang="en-US" sz="6600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bản</a:t>
            </a:r>
            <a:r>
              <a:rPr lang="en-US" sz="6600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6600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thân</a:t>
            </a:r>
            <a:endParaRPr lang="en-US" sz="6600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rocante" panose="02000000000000000000" pitchFamily="50" charset="0"/>
            </a:endParaRP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34CD1589-6EAA-D991-C01F-AAAC2ED9B53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36634" y="6169572"/>
            <a:ext cx="12328634" cy="700245"/>
            <a:chOff x="0" y="1761"/>
            <a:chExt cx="7678" cy="802"/>
          </a:xfrm>
        </p:grpSpPr>
        <p:grpSp>
          <p:nvGrpSpPr>
            <p:cNvPr id="10" name="Group 205">
              <a:extLst>
                <a:ext uri="{FF2B5EF4-FFF2-40B4-BE49-F238E27FC236}">
                  <a16:creationId xmlns:a16="http://schemas.microsoft.com/office/drawing/2014/main" id="{42BD7F4E-8A2C-D8DA-BDFF-1A0D1C9175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11" name="Freeform 5">
                <a:extLst>
                  <a:ext uri="{FF2B5EF4-FFF2-40B4-BE49-F238E27FC236}">
                    <a16:creationId xmlns:a16="http://schemas.microsoft.com/office/drawing/2014/main" id="{396D3A6F-072F-F7CA-84A8-0FD5586325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2" name="Freeform 6">
                <a:extLst>
                  <a:ext uri="{FF2B5EF4-FFF2-40B4-BE49-F238E27FC236}">
                    <a16:creationId xmlns:a16="http://schemas.microsoft.com/office/drawing/2014/main" id="{D7BEC047-51C2-7BD1-8766-AE9619EF9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3" name="Rectangle 7">
                <a:extLst>
                  <a:ext uri="{FF2B5EF4-FFF2-40B4-BE49-F238E27FC236}">
                    <a16:creationId xmlns:a16="http://schemas.microsoft.com/office/drawing/2014/main" id="{CCE96ADB-3C46-141E-11A5-F13D2AB2C0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4" name="Freeform 8">
                <a:extLst>
                  <a:ext uri="{FF2B5EF4-FFF2-40B4-BE49-F238E27FC236}">
                    <a16:creationId xmlns:a16="http://schemas.microsoft.com/office/drawing/2014/main" id="{4CEE862F-9180-4165-964B-98A3129B6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5" name="Freeform 9">
                <a:extLst>
                  <a:ext uri="{FF2B5EF4-FFF2-40B4-BE49-F238E27FC236}">
                    <a16:creationId xmlns:a16="http://schemas.microsoft.com/office/drawing/2014/main" id="{46D2D385-B0F5-D31D-7C2E-A638D5DD4B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6" name="Freeform 10">
                <a:extLst>
                  <a:ext uri="{FF2B5EF4-FFF2-40B4-BE49-F238E27FC236}">
                    <a16:creationId xmlns:a16="http://schemas.microsoft.com/office/drawing/2014/main" id="{24AF4F1A-A43C-6E75-6428-692883959A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7" name="Rectangle 11">
                <a:extLst>
                  <a:ext uri="{FF2B5EF4-FFF2-40B4-BE49-F238E27FC236}">
                    <a16:creationId xmlns:a16="http://schemas.microsoft.com/office/drawing/2014/main" id="{F23C3D5B-9A5B-86EC-4998-A1B62C60A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8" name="Freeform 12">
                <a:extLst>
                  <a:ext uri="{FF2B5EF4-FFF2-40B4-BE49-F238E27FC236}">
                    <a16:creationId xmlns:a16="http://schemas.microsoft.com/office/drawing/2014/main" id="{5A52F124-0C83-9BE1-F660-C73E02DBF6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9" name="Freeform 13">
                <a:extLst>
                  <a:ext uri="{FF2B5EF4-FFF2-40B4-BE49-F238E27FC236}">
                    <a16:creationId xmlns:a16="http://schemas.microsoft.com/office/drawing/2014/main" id="{44971679-132F-B8A6-A20F-EB3377C4C3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0" name="Freeform 14">
                <a:extLst>
                  <a:ext uri="{FF2B5EF4-FFF2-40B4-BE49-F238E27FC236}">
                    <a16:creationId xmlns:a16="http://schemas.microsoft.com/office/drawing/2014/main" id="{0550FAFE-006E-E9F6-97C9-03F39A100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1" name="Rectangle 15">
                <a:extLst>
                  <a:ext uri="{FF2B5EF4-FFF2-40B4-BE49-F238E27FC236}">
                    <a16:creationId xmlns:a16="http://schemas.microsoft.com/office/drawing/2014/main" id="{85C27F08-935C-0592-EFB2-298B7FB073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Freeform 16">
                <a:extLst>
                  <a:ext uri="{FF2B5EF4-FFF2-40B4-BE49-F238E27FC236}">
                    <a16:creationId xmlns:a16="http://schemas.microsoft.com/office/drawing/2014/main" id="{341414A7-8CA1-ED09-6F04-65DD1F909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Freeform 17">
                <a:extLst>
                  <a:ext uri="{FF2B5EF4-FFF2-40B4-BE49-F238E27FC236}">
                    <a16:creationId xmlns:a16="http://schemas.microsoft.com/office/drawing/2014/main" id="{BFF19DBA-87CE-E11B-1756-E15D6F9E1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Freeform 18">
                <a:extLst>
                  <a:ext uri="{FF2B5EF4-FFF2-40B4-BE49-F238E27FC236}">
                    <a16:creationId xmlns:a16="http://schemas.microsoft.com/office/drawing/2014/main" id="{FE8577F1-5496-C02C-9ABE-D1BA69534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Rectangle 19">
                <a:extLst>
                  <a:ext uri="{FF2B5EF4-FFF2-40B4-BE49-F238E27FC236}">
                    <a16:creationId xmlns:a16="http://schemas.microsoft.com/office/drawing/2014/main" id="{F77B2447-FF82-7F7F-4570-CAA0FC30F0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Freeform 20">
                <a:extLst>
                  <a:ext uri="{FF2B5EF4-FFF2-40B4-BE49-F238E27FC236}">
                    <a16:creationId xmlns:a16="http://schemas.microsoft.com/office/drawing/2014/main" id="{0451F228-817C-F36F-87CF-D3715FF8A4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Freeform 21">
                <a:extLst>
                  <a:ext uri="{FF2B5EF4-FFF2-40B4-BE49-F238E27FC236}">
                    <a16:creationId xmlns:a16="http://schemas.microsoft.com/office/drawing/2014/main" id="{B43FCAF3-B9B4-C228-4679-8C32FAAE88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Freeform 22">
                <a:extLst>
                  <a:ext uri="{FF2B5EF4-FFF2-40B4-BE49-F238E27FC236}">
                    <a16:creationId xmlns:a16="http://schemas.microsoft.com/office/drawing/2014/main" id="{26198A1B-9BC9-CF21-E242-94718C5E9D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Rectangle 23">
                <a:extLst>
                  <a:ext uri="{FF2B5EF4-FFF2-40B4-BE49-F238E27FC236}">
                    <a16:creationId xmlns:a16="http://schemas.microsoft.com/office/drawing/2014/main" id="{CA3A5A7E-E412-D44A-4196-5D19352D2E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Freeform 24">
                <a:extLst>
                  <a:ext uri="{FF2B5EF4-FFF2-40B4-BE49-F238E27FC236}">
                    <a16:creationId xmlns:a16="http://schemas.microsoft.com/office/drawing/2014/main" id="{FE1B085F-3C8C-7B0B-81DC-DA6547F011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Rectangle 25">
                <a:extLst>
                  <a:ext uri="{FF2B5EF4-FFF2-40B4-BE49-F238E27FC236}">
                    <a16:creationId xmlns:a16="http://schemas.microsoft.com/office/drawing/2014/main" id="{8EDF444A-D5A7-9049-E1B9-2ED720EB94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Oval 26">
                <a:extLst>
                  <a:ext uri="{FF2B5EF4-FFF2-40B4-BE49-F238E27FC236}">
                    <a16:creationId xmlns:a16="http://schemas.microsoft.com/office/drawing/2014/main" id="{4F7DBE12-FEC7-A176-B65A-9004C77D2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Freeform 27">
                <a:extLst>
                  <a:ext uri="{FF2B5EF4-FFF2-40B4-BE49-F238E27FC236}">
                    <a16:creationId xmlns:a16="http://schemas.microsoft.com/office/drawing/2014/main" id="{5CBACD6B-5596-47AE-6A66-879C6AFED7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Freeform 28">
                <a:extLst>
                  <a:ext uri="{FF2B5EF4-FFF2-40B4-BE49-F238E27FC236}">
                    <a16:creationId xmlns:a16="http://schemas.microsoft.com/office/drawing/2014/main" id="{C40D4CD2-FEF3-FA5A-ACAD-F9692DFE4E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Rectangle 29">
                <a:extLst>
                  <a:ext uri="{FF2B5EF4-FFF2-40B4-BE49-F238E27FC236}">
                    <a16:creationId xmlns:a16="http://schemas.microsoft.com/office/drawing/2014/main" id="{FA47422E-8C27-8AB6-8968-10BCA17ED6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Oval 30">
                <a:extLst>
                  <a:ext uri="{FF2B5EF4-FFF2-40B4-BE49-F238E27FC236}">
                    <a16:creationId xmlns:a16="http://schemas.microsoft.com/office/drawing/2014/main" id="{410B7578-1B03-E181-21C4-AA41F42813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Freeform 31">
                <a:extLst>
                  <a:ext uri="{FF2B5EF4-FFF2-40B4-BE49-F238E27FC236}">
                    <a16:creationId xmlns:a16="http://schemas.microsoft.com/office/drawing/2014/main" id="{E3837943-E5FA-EC31-D441-04BEBA196E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Freeform 32">
                <a:extLst>
                  <a:ext uri="{FF2B5EF4-FFF2-40B4-BE49-F238E27FC236}">
                    <a16:creationId xmlns:a16="http://schemas.microsoft.com/office/drawing/2014/main" id="{33328B52-FB66-81B9-C8FE-B1DDA577B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Rectangle 33">
                <a:extLst>
                  <a:ext uri="{FF2B5EF4-FFF2-40B4-BE49-F238E27FC236}">
                    <a16:creationId xmlns:a16="http://schemas.microsoft.com/office/drawing/2014/main" id="{EF29483B-EC16-AC39-7094-B0EE5F840A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Oval 34">
                <a:extLst>
                  <a:ext uri="{FF2B5EF4-FFF2-40B4-BE49-F238E27FC236}">
                    <a16:creationId xmlns:a16="http://schemas.microsoft.com/office/drawing/2014/main" id="{440EF186-52D8-E983-DDE8-4DD968E014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Freeform 35">
                <a:extLst>
                  <a:ext uri="{FF2B5EF4-FFF2-40B4-BE49-F238E27FC236}">
                    <a16:creationId xmlns:a16="http://schemas.microsoft.com/office/drawing/2014/main" id="{551869E8-654C-ABE4-3201-64D1361413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Freeform 36">
                <a:extLst>
                  <a:ext uri="{FF2B5EF4-FFF2-40B4-BE49-F238E27FC236}">
                    <a16:creationId xmlns:a16="http://schemas.microsoft.com/office/drawing/2014/main" id="{BDFD9BB1-EC82-C70D-3D15-BDFE2C5317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Rectangle 37">
                <a:extLst>
                  <a:ext uri="{FF2B5EF4-FFF2-40B4-BE49-F238E27FC236}">
                    <a16:creationId xmlns:a16="http://schemas.microsoft.com/office/drawing/2014/main" id="{EDA5468B-F1FD-CB0E-21B8-03FA684B9D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Oval 38">
                <a:extLst>
                  <a:ext uri="{FF2B5EF4-FFF2-40B4-BE49-F238E27FC236}">
                    <a16:creationId xmlns:a16="http://schemas.microsoft.com/office/drawing/2014/main" id="{F569D3E8-EF17-EB1F-4C27-D7C2C70D4B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Freeform 39">
                <a:extLst>
                  <a:ext uri="{FF2B5EF4-FFF2-40B4-BE49-F238E27FC236}">
                    <a16:creationId xmlns:a16="http://schemas.microsoft.com/office/drawing/2014/main" id="{4B928B64-B114-797C-2BE0-2DE7CC688D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Freeform 40">
                <a:extLst>
                  <a:ext uri="{FF2B5EF4-FFF2-40B4-BE49-F238E27FC236}">
                    <a16:creationId xmlns:a16="http://schemas.microsoft.com/office/drawing/2014/main" id="{A590754F-9E69-1B10-4247-8A2464BFF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Freeform 41">
                <a:extLst>
                  <a:ext uri="{FF2B5EF4-FFF2-40B4-BE49-F238E27FC236}">
                    <a16:creationId xmlns:a16="http://schemas.microsoft.com/office/drawing/2014/main" id="{5DC066C0-52B3-17C1-DBFF-1F7CA6C44A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Freeform 42">
                <a:extLst>
                  <a:ext uri="{FF2B5EF4-FFF2-40B4-BE49-F238E27FC236}">
                    <a16:creationId xmlns:a16="http://schemas.microsoft.com/office/drawing/2014/main" id="{2F4C68E6-7044-929E-0D1D-9321FFB912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Freeform 43">
                <a:extLst>
                  <a:ext uri="{FF2B5EF4-FFF2-40B4-BE49-F238E27FC236}">
                    <a16:creationId xmlns:a16="http://schemas.microsoft.com/office/drawing/2014/main" id="{F3C30089-6E76-2A81-BBB3-E13453979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Freeform 44">
                <a:extLst>
                  <a:ext uri="{FF2B5EF4-FFF2-40B4-BE49-F238E27FC236}">
                    <a16:creationId xmlns:a16="http://schemas.microsoft.com/office/drawing/2014/main" id="{4415A713-F6E6-2386-7230-0EF79971D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Freeform 45">
                <a:extLst>
                  <a:ext uri="{FF2B5EF4-FFF2-40B4-BE49-F238E27FC236}">
                    <a16:creationId xmlns:a16="http://schemas.microsoft.com/office/drawing/2014/main" id="{FC182E68-0EC4-C3F3-B61F-12625716FD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Freeform 46">
                <a:extLst>
                  <a:ext uri="{FF2B5EF4-FFF2-40B4-BE49-F238E27FC236}">
                    <a16:creationId xmlns:a16="http://schemas.microsoft.com/office/drawing/2014/main" id="{83F4DF74-A6DD-1A05-1176-3B9B7FF0AB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Rectangle 47">
                <a:extLst>
                  <a:ext uri="{FF2B5EF4-FFF2-40B4-BE49-F238E27FC236}">
                    <a16:creationId xmlns:a16="http://schemas.microsoft.com/office/drawing/2014/main" id="{9B586006-75B9-78AC-9588-0550F1D9BC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Oval 48">
                <a:extLst>
                  <a:ext uri="{FF2B5EF4-FFF2-40B4-BE49-F238E27FC236}">
                    <a16:creationId xmlns:a16="http://schemas.microsoft.com/office/drawing/2014/main" id="{BB3B85C1-3C35-7D42-CD18-C2CBB10478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Freeform 49">
                <a:extLst>
                  <a:ext uri="{FF2B5EF4-FFF2-40B4-BE49-F238E27FC236}">
                    <a16:creationId xmlns:a16="http://schemas.microsoft.com/office/drawing/2014/main" id="{0A30F53A-0CF2-CCB6-9157-6C1B953E96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50">
                <a:extLst>
                  <a:ext uri="{FF2B5EF4-FFF2-40B4-BE49-F238E27FC236}">
                    <a16:creationId xmlns:a16="http://schemas.microsoft.com/office/drawing/2014/main" id="{9B24C514-B475-EF82-F278-C009501E5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Freeform 51">
                <a:extLst>
                  <a:ext uri="{FF2B5EF4-FFF2-40B4-BE49-F238E27FC236}">
                    <a16:creationId xmlns:a16="http://schemas.microsoft.com/office/drawing/2014/main" id="{BABC8D0E-78DC-9BEE-6D73-E1A441D4E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52">
                <a:extLst>
                  <a:ext uri="{FF2B5EF4-FFF2-40B4-BE49-F238E27FC236}">
                    <a16:creationId xmlns:a16="http://schemas.microsoft.com/office/drawing/2014/main" id="{5AE0BC46-4CA9-AB65-6694-80E308DB6C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Freeform 53">
                <a:extLst>
                  <a:ext uri="{FF2B5EF4-FFF2-40B4-BE49-F238E27FC236}">
                    <a16:creationId xmlns:a16="http://schemas.microsoft.com/office/drawing/2014/main" id="{38649B87-25CB-0258-D54F-34581344A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54">
                <a:extLst>
                  <a:ext uri="{FF2B5EF4-FFF2-40B4-BE49-F238E27FC236}">
                    <a16:creationId xmlns:a16="http://schemas.microsoft.com/office/drawing/2014/main" id="{9EDB5537-17A3-807A-B47F-8B7EEFBC1A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55">
                <a:extLst>
                  <a:ext uri="{FF2B5EF4-FFF2-40B4-BE49-F238E27FC236}">
                    <a16:creationId xmlns:a16="http://schemas.microsoft.com/office/drawing/2014/main" id="{BD8ABE8A-C64D-C8C7-BC16-4ED9B0230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56">
                <a:extLst>
                  <a:ext uri="{FF2B5EF4-FFF2-40B4-BE49-F238E27FC236}">
                    <a16:creationId xmlns:a16="http://schemas.microsoft.com/office/drawing/2014/main" id="{15E80916-F61E-F290-2A05-B07A96F06E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57">
                <a:extLst>
                  <a:ext uri="{FF2B5EF4-FFF2-40B4-BE49-F238E27FC236}">
                    <a16:creationId xmlns:a16="http://schemas.microsoft.com/office/drawing/2014/main" id="{A9A08BB6-E3B7-27F6-C30D-CB4E68739C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Oval 58">
                <a:extLst>
                  <a:ext uri="{FF2B5EF4-FFF2-40B4-BE49-F238E27FC236}">
                    <a16:creationId xmlns:a16="http://schemas.microsoft.com/office/drawing/2014/main" id="{4FA96AAE-4D4A-4760-1B4F-19C6E9B8C9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59">
                <a:extLst>
                  <a:ext uri="{FF2B5EF4-FFF2-40B4-BE49-F238E27FC236}">
                    <a16:creationId xmlns:a16="http://schemas.microsoft.com/office/drawing/2014/main" id="{B1C79F6E-C775-D692-6C49-E6CF8D6F3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60">
                <a:extLst>
                  <a:ext uri="{FF2B5EF4-FFF2-40B4-BE49-F238E27FC236}">
                    <a16:creationId xmlns:a16="http://schemas.microsoft.com/office/drawing/2014/main" id="{B0F0303E-6351-7490-0ACD-A4FB2FB258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Freeform 61">
                <a:extLst>
                  <a:ext uri="{FF2B5EF4-FFF2-40B4-BE49-F238E27FC236}">
                    <a16:creationId xmlns:a16="http://schemas.microsoft.com/office/drawing/2014/main" id="{8EC06E55-0A50-1E6B-7C8F-710D7829E2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62">
                <a:extLst>
                  <a:ext uri="{FF2B5EF4-FFF2-40B4-BE49-F238E27FC236}">
                    <a16:creationId xmlns:a16="http://schemas.microsoft.com/office/drawing/2014/main" id="{6D73A38E-99E2-3367-D551-547BFA0012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63">
                <a:extLst>
                  <a:ext uri="{FF2B5EF4-FFF2-40B4-BE49-F238E27FC236}">
                    <a16:creationId xmlns:a16="http://schemas.microsoft.com/office/drawing/2014/main" id="{A2FF451D-CA88-3C4C-B73D-4AFF28F94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64">
                <a:extLst>
                  <a:ext uri="{FF2B5EF4-FFF2-40B4-BE49-F238E27FC236}">
                    <a16:creationId xmlns:a16="http://schemas.microsoft.com/office/drawing/2014/main" id="{16A339DC-04B9-4B34-3A78-EAB527CBE0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Freeform 65">
                <a:extLst>
                  <a:ext uri="{FF2B5EF4-FFF2-40B4-BE49-F238E27FC236}">
                    <a16:creationId xmlns:a16="http://schemas.microsoft.com/office/drawing/2014/main" id="{C031B723-535D-FBC8-62CA-639526EE90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66">
                <a:extLst>
                  <a:ext uri="{FF2B5EF4-FFF2-40B4-BE49-F238E27FC236}">
                    <a16:creationId xmlns:a16="http://schemas.microsoft.com/office/drawing/2014/main" id="{86DF9638-71A2-67F1-A9C5-C89ECAE5B7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67">
                <a:extLst>
                  <a:ext uri="{FF2B5EF4-FFF2-40B4-BE49-F238E27FC236}">
                    <a16:creationId xmlns:a16="http://schemas.microsoft.com/office/drawing/2014/main" id="{8A3D4A75-25C5-43A5-B373-9E1D179E17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68">
                <a:extLst>
                  <a:ext uri="{FF2B5EF4-FFF2-40B4-BE49-F238E27FC236}">
                    <a16:creationId xmlns:a16="http://schemas.microsoft.com/office/drawing/2014/main" id="{BE8C4D23-0AB9-B190-459A-215E4A876E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Rectangle 69">
                <a:extLst>
                  <a:ext uri="{FF2B5EF4-FFF2-40B4-BE49-F238E27FC236}">
                    <a16:creationId xmlns:a16="http://schemas.microsoft.com/office/drawing/2014/main" id="{4EF58BF0-F7CC-488A-8EFD-AF7032793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70">
                <a:extLst>
                  <a:ext uri="{FF2B5EF4-FFF2-40B4-BE49-F238E27FC236}">
                    <a16:creationId xmlns:a16="http://schemas.microsoft.com/office/drawing/2014/main" id="{18B9C01A-253D-5E9B-9245-B7366FBCC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Freeform 71">
                <a:extLst>
                  <a:ext uri="{FF2B5EF4-FFF2-40B4-BE49-F238E27FC236}">
                    <a16:creationId xmlns:a16="http://schemas.microsoft.com/office/drawing/2014/main" id="{0374031B-53FD-1BD2-4B0E-E067D8286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Freeform 72">
                <a:extLst>
                  <a:ext uri="{FF2B5EF4-FFF2-40B4-BE49-F238E27FC236}">
                    <a16:creationId xmlns:a16="http://schemas.microsoft.com/office/drawing/2014/main" id="{C058F150-1B13-F7DE-85BD-4657B4A8EA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73">
                <a:extLst>
                  <a:ext uri="{FF2B5EF4-FFF2-40B4-BE49-F238E27FC236}">
                    <a16:creationId xmlns:a16="http://schemas.microsoft.com/office/drawing/2014/main" id="{BECBB6AD-004D-D844-585A-581B2BFEA6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74">
                <a:extLst>
                  <a:ext uri="{FF2B5EF4-FFF2-40B4-BE49-F238E27FC236}">
                    <a16:creationId xmlns:a16="http://schemas.microsoft.com/office/drawing/2014/main" id="{5D807187-D195-AD2E-806B-53A008E84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Freeform 75">
                <a:extLst>
                  <a:ext uri="{FF2B5EF4-FFF2-40B4-BE49-F238E27FC236}">
                    <a16:creationId xmlns:a16="http://schemas.microsoft.com/office/drawing/2014/main" id="{FB4CD0BE-7474-D700-EED1-82C709B5E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Freeform 76">
                <a:extLst>
                  <a:ext uri="{FF2B5EF4-FFF2-40B4-BE49-F238E27FC236}">
                    <a16:creationId xmlns:a16="http://schemas.microsoft.com/office/drawing/2014/main" id="{81A140AC-E201-E69B-CF76-4DAD7ED21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77">
                <a:extLst>
                  <a:ext uri="{FF2B5EF4-FFF2-40B4-BE49-F238E27FC236}">
                    <a16:creationId xmlns:a16="http://schemas.microsoft.com/office/drawing/2014/main" id="{B42F8D10-B9C8-1744-B815-4C596027C5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78">
                <a:extLst>
                  <a:ext uri="{FF2B5EF4-FFF2-40B4-BE49-F238E27FC236}">
                    <a16:creationId xmlns:a16="http://schemas.microsoft.com/office/drawing/2014/main" id="{332CBC87-7E18-F503-2C3E-BB8E608F07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Freeform 79">
                <a:extLst>
                  <a:ext uri="{FF2B5EF4-FFF2-40B4-BE49-F238E27FC236}">
                    <a16:creationId xmlns:a16="http://schemas.microsoft.com/office/drawing/2014/main" id="{E411838D-0CD8-4B70-C455-B86A2662B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Freeform 80">
                <a:extLst>
                  <a:ext uri="{FF2B5EF4-FFF2-40B4-BE49-F238E27FC236}">
                    <a16:creationId xmlns:a16="http://schemas.microsoft.com/office/drawing/2014/main" id="{86E99DA2-46A5-7AA5-5A8B-B3D0225317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81">
                <a:extLst>
                  <a:ext uri="{FF2B5EF4-FFF2-40B4-BE49-F238E27FC236}">
                    <a16:creationId xmlns:a16="http://schemas.microsoft.com/office/drawing/2014/main" id="{A8B5DD85-71E0-6AB7-92CD-9EF41EF39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82">
                <a:extLst>
                  <a:ext uri="{FF2B5EF4-FFF2-40B4-BE49-F238E27FC236}">
                    <a16:creationId xmlns:a16="http://schemas.microsoft.com/office/drawing/2014/main" id="{3F42A6B2-8E6F-4359-5B4B-E189A59961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Freeform 83">
                <a:extLst>
                  <a:ext uri="{FF2B5EF4-FFF2-40B4-BE49-F238E27FC236}">
                    <a16:creationId xmlns:a16="http://schemas.microsoft.com/office/drawing/2014/main" id="{8EEB583C-4E6C-C3A2-A698-DC0300494B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Freeform 84">
                <a:extLst>
                  <a:ext uri="{FF2B5EF4-FFF2-40B4-BE49-F238E27FC236}">
                    <a16:creationId xmlns:a16="http://schemas.microsoft.com/office/drawing/2014/main" id="{32D64550-7FFF-336E-4482-DA4C9018F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85">
                <a:extLst>
                  <a:ext uri="{FF2B5EF4-FFF2-40B4-BE49-F238E27FC236}">
                    <a16:creationId xmlns:a16="http://schemas.microsoft.com/office/drawing/2014/main" id="{B6D8FEBF-39CB-6CA9-FAD0-CA6537CEDA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86">
                <a:extLst>
                  <a:ext uri="{FF2B5EF4-FFF2-40B4-BE49-F238E27FC236}">
                    <a16:creationId xmlns:a16="http://schemas.microsoft.com/office/drawing/2014/main" id="{39026EF0-4E00-4C3C-FDBF-C8EE216096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87">
                <a:extLst>
                  <a:ext uri="{FF2B5EF4-FFF2-40B4-BE49-F238E27FC236}">
                    <a16:creationId xmlns:a16="http://schemas.microsoft.com/office/drawing/2014/main" id="{E299826E-86B9-3016-1515-4B8119FE3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88">
                <a:extLst>
                  <a:ext uri="{FF2B5EF4-FFF2-40B4-BE49-F238E27FC236}">
                    <a16:creationId xmlns:a16="http://schemas.microsoft.com/office/drawing/2014/main" id="{8B84FC6E-745C-9B05-E78C-29B405458D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Rectangle 89">
                <a:extLst>
                  <a:ext uri="{FF2B5EF4-FFF2-40B4-BE49-F238E27FC236}">
                    <a16:creationId xmlns:a16="http://schemas.microsoft.com/office/drawing/2014/main" id="{6B794B86-2DEC-E241-37DD-0537DE1CB5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90">
                <a:extLst>
                  <a:ext uri="{FF2B5EF4-FFF2-40B4-BE49-F238E27FC236}">
                    <a16:creationId xmlns:a16="http://schemas.microsoft.com/office/drawing/2014/main" id="{D31BD2CF-1BCB-B0CC-BD00-A3330781C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91">
                <a:extLst>
                  <a:ext uri="{FF2B5EF4-FFF2-40B4-BE49-F238E27FC236}">
                    <a16:creationId xmlns:a16="http://schemas.microsoft.com/office/drawing/2014/main" id="{DEB3F3D5-4716-46D7-2D83-0728DBF3E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92">
                <a:extLst>
                  <a:ext uri="{FF2B5EF4-FFF2-40B4-BE49-F238E27FC236}">
                    <a16:creationId xmlns:a16="http://schemas.microsoft.com/office/drawing/2014/main" id="{F9447FF0-16A3-D949-4F1E-28D4976AD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Freeform 93">
                <a:extLst>
                  <a:ext uri="{FF2B5EF4-FFF2-40B4-BE49-F238E27FC236}">
                    <a16:creationId xmlns:a16="http://schemas.microsoft.com/office/drawing/2014/main" id="{4FCDC7F5-8732-1562-AD2E-C3C95B378C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Freeform 94">
                <a:extLst>
                  <a:ext uri="{FF2B5EF4-FFF2-40B4-BE49-F238E27FC236}">
                    <a16:creationId xmlns:a16="http://schemas.microsoft.com/office/drawing/2014/main" id="{6B052BD3-00A9-C88A-49E2-544AEFFF4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95">
                <a:extLst>
                  <a:ext uri="{FF2B5EF4-FFF2-40B4-BE49-F238E27FC236}">
                    <a16:creationId xmlns:a16="http://schemas.microsoft.com/office/drawing/2014/main" id="{A1E2EE2F-97EA-2E18-E8FD-1313E29FE4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96">
                <a:extLst>
                  <a:ext uri="{FF2B5EF4-FFF2-40B4-BE49-F238E27FC236}">
                    <a16:creationId xmlns:a16="http://schemas.microsoft.com/office/drawing/2014/main" id="{E95E2365-D298-9221-1200-558B51F77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97">
                <a:extLst>
                  <a:ext uri="{FF2B5EF4-FFF2-40B4-BE49-F238E27FC236}">
                    <a16:creationId xmlns:a16="http://schemas.microsoft.com/office/drawing/2014/main" id="{0299EE6B-8361-4C9D-4ED6-395CB60C0D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98">
                <a:extLst>
                  <a:ext uri="{FF2B5EF4-FFF2-40B4-BE49-F238E27FC236}">
                    <a16:creationId xmlns:a16="http://schemas.microsoft.com/office/drawing/2014/main" id="{59D05807-3628-CA42-3148-CF06FCA85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99">
                <a:extLst>
                  <a:ext uri="{FF2B5EF4-FFF2-40B4-BE49-F238E27FC236}">
                    <a16:creationId xmlns:a16="http://schemas.microsoft.com/office/drawing/2014/main" id="{C29A736C-778C-3E40-29D5-0E2ABD3AFD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100">
                <a:extLst>
                  <a:ext uri="{FF2B5EF4-FFF2-40B4-BE49-F238E27FC236}">
                    <a16:creationId xmlns:a16="http://schemas.microsoft.com/office/drawing/2014/main" id="{7A870ABC-209B-277E-D81C-169905573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101">
                <a:extLst>
                  <a:ext uri="{FF2B5EF4-FFF2-40B4-BE49-F238E27FC236}">
                    <a16:creationId xmlns:a16="http://schemas.microsoft.com/office/drawing/2014/main" id="{5133C043-E501-1264-2C50-19D08F187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102">
                <a:extLst>
                  <a:ext uri="{FF2B5EF4-FFF2-40B4-BE49-F238E27FC236}">
                    <a16:creationId xmlns:a16="http://schemas.microsoft.com/office/drawing/2014/main" id="{CAFFD9BE-8991-294C-F792-F733490500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Freeform 103">
                <a:extLst>
                  <a:ext uri="{FF2B5EF4-FFF2-40B4-BE49-F238E27FC236}">
                    <a16:creationId xmlns:a16="http://schemas.microsoft.com/office/drawing/2014/main" id="{6F7D894B-BEEF-18F6-FA27-93987D6256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104">
                <a:extLst>
                  <a:ext uri="{FF2B5EF4-FFF2-40B4-BE49-F238E27FC236}">
                    <a16:creationId xmlns:a16="http://schemas.microsoft.com/office/drawing/2014/main" id="{94D5DAAA-3506-3479-7D0F-07411F7444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105">
                <a:extLst>
                  <a:ext uri="{FF2B5EF4-FFF2-40B4-BE49-F238E27FC236}">
                    <a16:creationId xmlns:a16="http://schemas.microsoft.com/office/drawing/2014/main" id="{8F710984-86D8-03E2-8451-32006B9D64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106">
                <a:extLst>
                  <a:ext uri="{FF2B5EF4-FFF2-40B4-BE49-F238E27FC236}">
                    <a16:creationId xmlns:a16="http://schemas.microsoft.com/office/drawing/2014/main" id="{9EB3B27A-5713-4FF9-D643-3C92ACB2C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107">
                <a:extLst>
                  <a:ext uri="{FF2B5EF4-FFF2-40B4-BE49-F238E27FC236}">
                    <a16:creationId xmlns:a16="http://schemas.microsoft.com/office/drawing/2014/main" id="{D43F1943-698C-71E8-EA3B-A339A89B9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108">
                <a:extLst>
                  <a:ext uri="{FF2B5EF4-FFF2-40B4-BE49-F238E27FC236}">
                    <a16:creationId xmlns:a16="http://schemas.microsoft.com/office/drawing/2014/main" id="{8EFD6B6F-E21E-B061-1F15-BF6D50770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Rectangle 109">
                <a:extLst>
                  <a:ext uri="{FF2B5EF4-FFF2-40B4-BE49-F238E27FC236}">
                    <a16:creationId xmlns:a16="http://schemas.microsoft.com/office/drawing/2014/main" id="{ABB1DD5C-746D-C6E2-8C5D-5D048042E3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110">
                <a:extLst>
                  <a:ext uri="{FF2B5EF4-FFF2-40B4-BE49-F238E27FC236}">
                    <a16:creationId xmlns:a16="http://schemas.microsoft.com/office/drawing/2014/main" id="{CC3C63F2-5D97-4D58-BB3E-8416EADFC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111">
                <a:extLst>
                  <a:ext uri="{FF2B5EF4-FFF2-40B4-BE49-F238E27FC236}">
                    <a16:creationId xmlns:a16="http://schemas.microsoft.com/office/drawing/2014/main" id="{45302E02-C86E-7754-ECC6-54C31C0277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112">
                <a:extLst>
                  <a:ext uri="{FF2B5EF4-FFF2-40B4-BE49-F238E27FC236}">
                    <a16:creationId xmlns:a16="http://schemas.microsoft.com/office/drawing/2014/main" id="{A72C491D-CA69-737B-7E26-1C7AF5771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113">
                <a:extLst>
                  <a:ext uri="{FF2B5EF4-FFF2-40B4-BE49-F238E27FC236}">
                    <a16:creationId xmlns:a16="http://schemas.microsoft.com/office/drawing/2014/main" id="{8A21FEAD-75B2-D035-7778-CCB059F58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114">
                <a:extLst>
                  <a:ext uri="{FF2B5EF4-FFF2-40B4-BE49-F238E27FC236}">
                    <a16:creationId xmlns:a16="http://schemas.microsoft.com/office/drawing/2014/main" id="{00A4A1E5-0504-B00E-5429-D1102B2E96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115">
                <a:extLst>
                  <a:ext uri="{FF2B5EF4-FFF2-40B4-BE49-F238E27FC236}">
                    <a16:creationId xmlns:a16="http://schemas.microsoft.com/office/drawing/2014/main" id="{3E29A364-0E33-7227-9FA4-2256D20FF1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116">
                <a:extLst>
                  <a:ext uri="{FF2B5EF4-FFF2-40B4-BE49-F238E27FC236}">
                    <a16:creationId xmlns:a16="http://schemas.microsoft.com/office/drawing/2014/main" id="{2699DACB-939F-97CF-0AA4-F78DD62C62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117">
                <a:extLst>
                  <a:ext uri="{FF2B5EF4-FFF2-40B4-BE49-F238E27FC236}">
                    <a16:creationId xmlns:a16="http://schemas.microsoft.com/office/drawing/2014/main" id="{637B06AE-416F-545D-CE9E-0A3555E05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118">
                <a:extLst>
                  <a:ext uri="{FF2B5EF4-FFF2-40B4-BE49-F238E27FC236}">
                    <a16:creationId xmlns:a16="http://schemas.microsoft.com/office/drawing/2014/main" id="{7904FCD0-FF2D-D154-9CED-435DF5261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119">
                <a:extLst>
                  <a:ext uri="{FF2B5EF4-FFF2-40B4-BE49-F238E27FC236}">
                    <a16:creationId xmlns:a16="http://schemas.microsoft.com/office/drawing/2014/main" id="{0D074330-5448-6F16-2E87-01C5CC96B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120">
                <a:extLst>
                  <a:ext uri="{FF2B5EF4-FFF2-40B4-BE49-F238E27FC236}">
                    <a16:creationId xmlns:a16="http://schemas.microsoft.com/office/drawing/2014/main" id="{01D0C43C-9997-F3D1-552F-03DE60BF44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121">
                <a:extLst>
                  <a:ext uri="{FF2B5EF4-FFF2-40B4-BE49-F238E27FC236}">
                    <a16:creationId xmlns:a16="http://schemas.microsoft.com/office/drawing/2014/main" id="{CB6A505D-C44A-735B-E5A7-864CE7787A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122">
                <a:extLst>
                  <a:ext uri="{FF2B5EF4-FFF2-40B4-BE49-F238E27FC236}">
                    <a16:creationId xmlns:a16="http://schemas.microsoft.com/office/drawing/2014/main" id="{DF9DF5AE-FB61-A30E-7856-7D8D04334B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123">
                <a:extLst>
                  <a:ext uri="{FF2B5EF4-FFF2-40B4-BE49-F238E27FC236}">
                    <a16:creationId xmlns:a16="http://schemas.microsoft.com/office/drawing/2014/main" id="{5541E405-6DFA-2277-C3DA-98FB131324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124">
                <a:extLst>
                  <a:ext uri="{FF2B5EF4-FFF2-40B4-BE49-F238E27FC236}">
                    <a16:creationId xmlns:a16="http://schemas.microsoft.com/office/drawing/2014/main" id="{0A239F72-41FB-5485-AA41-42AD7D3D6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125">
                <a:extLst>
                  <a:ext uri="{FF2B5EF4-FFF2-40B4-BE49-F238E27FC236}">
                    <a16:creationId xmlns:a16="http://schemas.microsoft.com/office/drawing/2014/main" id="{AF24705E-A767-534B-DD9E-02396FE1E1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126">
                <a:extLst>
                  <a:ext uri="{FF2B5EF4-FFF2-40B4-BE49-F238E27FC236}">
                    <a16:creationId xmlns:a16="http://schemas.microsoft.com/office/drawing/2014/main" id="{A116DF64-975F-1D19-3CDD-B1E48FA16E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127">
                <a:extLst>
                  <a:ext uri="{FF2B5EF4-FFF2-40B4-BE49-F238E27FC236}">
                    <a16:creationId xmlns:a16="http://schemas.microsoft.com/office/drawing/2014/main" id="{8E5B97F5-904B-5B2A-794F-58FF65BA25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128">
                <a:extLst>
                  <a:ext uri="{FF2B5EF4-FFF2-40B4-BE49-F238E27FC236}">
                    <a16:creationId xmlns:a16="http://schemas.microsoft.com/office/drawing/2014/main" id="{ECB83F9E-E176-FD0B-076D-24B6262243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129">
                <a:extLst>
                  <a:ext uri="{FF2B5EF4-FFF2-40B4-BE49-F238E27FC236}">
                    <a16:creationId xmlns:a16="http://schemas.microsoft.com/office/drawing/2014/main" id="{D7C231FD-B676-D6E1-D2A1-2789FD9DEB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130">
                <a:extLst>
                  <a:ext uri="{FF2B5EF4-FFF2-40B4-BE49-F238E27FC236}">
                    <a16:creationId xmlns:a16="http://schemas.microsoft.com/office/drawing/2014/main" id="{2CD23B23-5DD6-ECB2-CA86-8A1C2101E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131">
                <a:extLst>
                  <a:ext uri="{FF2B5EF4-FFF2-40B4-BE49-F238E27FC236}">
                    <a16:creationId xmlns:a16="http://schemas.microsoft.com/office/drawing/2014/main" id="{69DDB8DE-AB1C-2717-3302-5908B916FE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132">
                <a:extLst>
                  <a:ext uri="{FF2B5EF4-FFF2-40B4-BE49-F238E27FC236}">
                    <a16:creationId xmlns:a16="http://schemas.microsoft.com/office/drawing/2014/main" id="{3DB55F88-E3DD-9A55-3B56-EDB7127BAD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133">
                <a:extLst>
                  <a:ext uri="{FF2B5EF4-FFF2-40B4-BE49-F238E27FC236}">
                    <a16:creationId xmlns:a16="http://schemas.microsoft.com/office/drawing/2014/main" id="{FA5CD890-DDED-C305-A171-E9C9E69BC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134">
                <a:extLst>
                  <a:ext uri="{FF2B5EF4-FFF2-40B4-BE49-F238E27FC236}">
                    <a16:creationId xmlns:a16="http://schemas.microsoft.com/office/drawing/2014/main" id="{CB39B781-2F8D-BF20-5A2F-BFF3AD2FD4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135">
                <a:extLst>
                  <a:ext uri="{FF2B5EF4-FFF2-40B4-BE49-F238E27FC236}">
                    <a16:creationId xmlns:a16="http://schemas.microsoft.com/office/drawing/2014/main" id="{26FCA634-C55D-4110-F263-CB3BED701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136">
                <a:extLst>
                  <a:ext uri="{FF2B5EF4-FFF2-40B4-BE49-F238E27FC236}">
                    <a16:creationId xmlns:a16="http://schemas.microsoft.com/office/drawing/2014/main" id="{E8EEB4D0-E078-6ECC-B9C4-CB43E8BD53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137">
                <a:extLst>
                  <a:ext uri="{FF2B5EF4-FFF2-40B4-BE49-F238E27FC236}">
                    <a16:creationId xmlns:a16="http://schemas.microsoft.com/office/drawing/2014/main" id="{22925DB7-240C-073F-1E6A-63C60BDA4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138">
                <a:extLst>
                  <a:ext uri="{FF2B5EF4-FFF2-40B4-BE49-F238E27FC236}">
                    <a16:creationId xmlns:a16="http://schemas.microsoft.com/office/drawing/2014/main" id="{80773A4E-DDF5-A8BB-1BF3-B8721216FF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139">
                <a:extLst>
                  <a:ext uri="{FF2B5EF4-FFF2-40B4-BE49-F238E27FC236}">
                    <a16:creationId xmlns:a16="http://schemas.microsoft.com/office/drawing/2014/main" id="{A264D6B6-4FA2-4F83-0C19-1B2E849104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140">
                <a:extLst>
                  <a:ext uri="{FF2B5EF4-FFF2-40B4-BE49-F238E27FC236}">
                    <a16:creationId xmlns:a16="http://schemas.microsoft.com/office/drawing/2014/main" id="{32794CF4-387E-6142-637D-4B455B6DC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141">
                <a:extLst>
                  <a:ext uri="{FF2B5EF4-FFF2-40B4-BE49-F238E27FC236}">
                    <a16:creationId xmlns:a16="http://schemas.microsoft.com/office/drawing/2014/main" id="{F6472FA2-C60B-913B-D49E-509BD4157B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142">
                <a:extLst>
                  <a:ext uri="{FF2B5EF4-FFF2-40B4-BE49-F238E27FC236}">
                    <a16:creationId xmlns:a16="http://schemas.microsoft.com/office/drawing/2014/main" id="{F5DA7DCE-68B3-BC9E-FCF5-A2523E6AF1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143">
                <a:extLst>
                  <a:ext uri="{FF2B5EF4-FFF2-40B4-BE49-F238E27FC236}">
                    <a16:creationId xmlns:a16="http://schemas.microsoft.com/office/drawing/2014/main" id="{23BB6747-E4CE-D59C-E302-917C03D62E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144">
                <a:extLst>
                  <a:ext uri="{FF2B5EF4-FFF2-40B4-BE49-F238E27FC236}">
                    <a16:creationId xmlns:a16="http://schemas.microsoft.com/office/drawing/2014/main" id="{31A25554-CC09-0C22-965A-7912F3673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145">
                <a:extLst>
                  <a:ext uri="{FF2B5EF4-FFF2-40B4-BE49-F238E27FC236}">
                    <a16:creationId xmlns:a16="http://schemas.microsoft.com/office/drawing/2014/main" id="{7A858F5F-E892-1109-4F5C-4FF2B16165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46">
                <a:extLst>
                  <a:ext uri="{FF2B5EF4-FFF2-40B4-BE49-F238E27FC236}">
                    <a16:creationId xmlns:a16="http://schemas.microsoft.com/office/drawing/2014/main" id="{C3592C6D-2062-5567-D342-AC296C2B0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47">
                <a:extLst>
                  <a:ext uri="{FF2B5EF4-FFF2-40B4-BE49-F238E27FC236}">
                    <a16:creationId xmlns:a16="http://schemas.microsoft.com/office/drawing/2014/main" id="{8C2120F4-7FC6-E675-9208-A3F3D56A6A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48">
                <a:extLst>
                  <a:ext uri="{FF2B5EF4-FFF2-40B4-BE49-F238E27FC236}">
                    <a16:creationId xmlns:a16="http://schemas.microsoft.com/office/drawing/2014/main" id="{F0ECC59E-1B39-FAF4-CC49-4196F16D6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49">
                <a:extLst>
                  <a:ext uri="{FF2B5EF4-FFF2-40B4-BE49-F238E27FC236}">
                    <a16:creationId xmlns:a16="http://schemas.microsoft.com/office/drawing/2014/main" id="{A8EE08CD-4303-D6A9-1318-F7BDF393E5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50">
                <a:extLst>
                  <a:ext uri="{FF2B5EF4-FFF2-40B4-BE49-F238E27FC236}">
                    <a16:creationId xmlns:a16="http://schemas.microsoft.com/office/drawing/2014/main" id="{E2E36A68-AD6B-EDEE-EA50-8364D4D56A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51">
                <a:extLst>
                  <a:ext uri="{FF2B5EF4-FFF2-40B4-BE49-F238E27FC236}">
                    <a16:creationId xmlns:a16="http://schemas.microsoft.com/office/drawing/2014/main" id="{D9332DDD-6E47-53B1-1D00-FD74E142E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52">
                <a:extLst>
                  <a:ext uri="{FF2B5EF4-FFF2-40B4-BE49-F238E27FC236}">
                    <a16:creationId xmlns:a16="http://schemas.microsoft.com/office/drawing/2014/main" id="{5D595226-2C54-8C34-0B35-F599DB03D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53">
                <a:extLst>
                  <a:ext uri="{FF2B5EF4-FFF2-40B4-BE49-F238E27FC236}">
                    <a16:creationId xmlns:a16="http://schemas.microsoft.com/office/drawing/2014/main" id="{AD895C3B-09C5-B273-218B-71425C1BD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54">
                <a:extLst>
                  <a:ext uri="{FF2B5EF4-FFF2-40B4-BE49-F238E27FC236}">
                    <a16:creationId xmlns:a16="http://schemas.microsoft.com/office/drawing/2014/main" id="{C9376E5E-FDEE-C013-6BD2-6091F7F4F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155">
                <a:extLst>
                  <a:ext uri="{FF2B5EF4-FFF2-40B4-BE49-F238E27FC236}">
                    <a16:creationId xmlns:a16="http://schemas.microsoft.com/office/drawing/2014/main" id="{A81AE82D-2501-C2F5-E56A-6FE289C78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56">
                <a:extLst>
                  <a:ext uri="{FF2B5EF4-FFF2-40B4-BE49-F238E27FC236}">
                    <a16:creationId xmlns:a16="http://schemas.microsoft.com/office/drawing/2014/main" id="{C97ED206-6EF7-4398-792A-B650E700FF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57">
                <a:extLst>
                  <a:ext uri="{FF2B5EF4-FFF2-40B4-BE49-F238E27FC236}">
                    <a16:creationId xmlns:a16="http://schemas.microsoft.com/office/drawing/2014/main" id="{99E9CF63-8D58-90A3-BE55-FF7FD6225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58">
                <a:extLst>
                  <a:ext uri="{FF2B5EF4-FFF2-40B4-BE49-F238E27FC236}">
                    <a16:creationId xmlns:a16="http://schemas.microsoft.com/office/drawing/2014/main" id="{0A7D4B2F-4482-CB88-49D5-F7412FA92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59">
                <a:extLst>
                  <a:ext uri="{FF2B5EF4-FFF2-40B4-BE49-F238E27FC236}">
                    <a16:creationId xmlns:a16="http://schemas.microsoft.com/office/drawing/2014/main" id="{03B4C393-0AD8-EDE9-E310-6220B04D38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60">
                <a:extLst>
                  <a:ext uri="{FF2B5EF4-FFF2-40B4-BE49-F238E27FC236}">
                    <a16:creationId xmlns:a16="http://schemas.microsoft.com/office/drawing/2014/main" id="{B8561CE3-D56E-7496-43DF-6E6668A30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61">
                <a:extLst>
                  <a:ext uri="{FF2B5EF4-FFF2-40B4-BE49-F238E27FC236}">
                    <a16:creationId xmlns:a16="http://schemas.microsoft.com/office/drawing/2014/main" id="{66A599B4-D5C3-0D68-A947-BD8E30612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62">
                <a:extLst>
                  <a:ext uri="{FF2B5EF4-FFF2-40B4-BE49-F238E27FC236}">
                    <a16:creationId xmlns:a16="http://schemas.microsoft.com/office/drawing/2014/main" id="{2AAD161F-C0BF-A18B-F0D4-3890426DF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63">
                <a:extLst>
                  <a:ext uri="{FF2B5EF4-FFF2-40B4-BE49-F238E27FC236}">
                    <a16:creationId xmlns:a16="http://schemas.microsoft.com/office/drawing/2014/main" id="{E9F70437-4161-D412-9BF9-8ED9F7D2D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64">
                <a:extLst>
                  <a:ext uri="{FF2B5EF4-FFF2-40B4-BE49-F238E27FC236}">
                    <a16:creationId xmlns:a16="http://schemas.microsoft.com/office/drawing/2014/main" id="{147AE6F0-B475-B4B7-9610-6E349EDC2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65">
                <a:extLst>
                  <a:ext uri="{FF2B5EF4-FFF2-40B4-BE49-F238E27FC236}">
                    <a16:creationId xmlns:a16="http://schemas.microsoft.com/office/drawing/2014/main" id="{97F22A65-9FFE-9B68-92F7-DC8EE130C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66">
                <a:extLst>
                  <a:ext uri="{FF2B5EF4-FFF2-40B4-BE49-F238E27FC236}">
                    <a16:creationId xmlns:a16="http://schemas.microsoft.com/office/drawing/2014/main" id="{C3B51CE9-E3C2-627C-685D-C3B864AF6B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67">
                <a:extLst>
                  <a:ext uri="{FF2B5EF4-FFF2-40B4-BE49-F238E27FC236}">
                    <a16:creationId xmlns:a16="http://schemas.microsoft.com/office/drawing/2014/main" id="{D8AC28B3-D08A-1CFD-8806-A2BC1877C8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68">
                <a:extLst>
                  <a:ext uri="{FF2B5EF4-FFF2-40B4-BE49-F238E27FC236}">
                    <a16:creationId xmlns:a16="http://schemas.microsoft.com/office/drawing/2014/main" id="{A312DC85-474A-5223-5416-9B0055D6B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69">
                <a:extLst>
                  <a:ext uri="{FF2B5EF4-FFF2-40B4-BE49-F238E27FC236}">
                    <a16:creationId xmlns:a16="http://schemas.microsoft.com/office/drawing/2014/main" id="{918D3893-F282-996B-8EF0-609573B320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70">
                <a:extLst>
                  <a:ext uri="{FF2B5EF4-FFF2-40B4-BE49-F238E27FC236}">
                    <a16:creationId xmlns:a16="http://schemas.microsoft.com/office/drawing/2014/main" id="{66B48CF6-6A96-CC7B-D873-A7D92A9B6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71">
                <a:extLst>
                  <a:ext uri="{FF2B5EF4-FFF2-40B4-BE49-F238E27FC236}">
                    <a16:creationId xmlns:a16="http://schemas.microsoft.com/office/drawing/2014/main" id="{E53C67F3-CBB4-73DB-EF8E-BA2D94472A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72">
                <a:extLst>
                  <a:ext uri="{FF2B5EF4-FFF2-40B4-BE49-F238E27FC236}">
                    <a16:creationId xmlns:a16="http://schemas.microsoft.com/office/drawing/2014/main" id="{07326E80-85F5-9C51-307A-5FEDF6F562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73">
                <a:extLst>
                  <a:ext uri="{FF2B5EF4-FFF2-40B4-BE49-F238E27FC236}">
                    <a16:creationId xmlns:a16="http://schemas.microsoft.com/office/drawing/2014/main" id="{CB831568-AD18-38EF-45FE-2FF4CA6EC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74">
                <a:extLst>
                  <a:ext uri="{FF2B5EF4-FFF2-40B4-BE49-F238E27FC236}">
                    <a16:creationId xmlns:a16="http://schemas.microsoft.com/office/drawing/2014/main" id="{DB441969-6C9D-18B6-F39F-7E1619364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75">
                <a:extLst>
                  <a:ext uri="{FF2B5EF4-FFF2-40B4-BE49-F238E27FC236}">
                    <a16:creationId xmlns:a16="http://schemas.microsoft.com/office/drawing/2014/main" id="{28A7AAFF-7825-E94D-EA05-15D8BF3FE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76">
                <a:extLst>
                  <a:ext uri="{FF2B5EF4-FFF2-40B4-BE49-F238E27FC236}">
                    <a16:creationId xmlns:a16="http://schemas.microsoft.com/office/drawing/2014/main" id="{BD274612-A69A-79C8-B9C3-FD1623C7F0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77">
                <a:extLst>
                  <a:ext uri="{FF2B5EF4-FFF2-40B4-BE49-F238E27FC236}">
                    <a16:creationId xmlns:a16="http://schemas.microsoft.com/office/drawing/2014/main" id="{810F8981-F788-F693-7B99-1FAD8CCC69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78">
                <a:extLst>
                  <a:ext uri="{FF2B5EF4-FFF2-40B4-BE49-F238E27FC236}">
                    <a16:creationId xmlns:a16="http://schemas.microsoft.com/office/drawing/2014/main" id="{C3E3298D-C61A-0546-39EF-D29FCA4AA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79">
                <a:extLst>
                  <a:ext uri="{FF2B5EF4-FFF2-40B4-BE49-F238E27FC236}">
                    <a16:creationId xmlns:a16="http://schemas.microsoft.com/office/drawing/2014/main" id="{7693F034-D58C-7BAB-E4F3-0FBF27093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80">
                <a:extLst>
                  <a:ext uri="{FF2B5EF4-FFF2-40B4-BE49-F238E27FC236}">
                    <a16:creationId xmlns:a16="http://schemas.microsoft.com/office/drawing/2014/main" id="{CBECE953-D0EC-A2A9-A933-E5F9D257E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81">
                <a:extLst>
                  <a:ext uri="{FF2B5EF4-FFF2-40B4-BE49-F238E27FC236}">
                    <a16:creationId xmlns:a16="http://schemas.microsoft.com/office/drawing/2014/main" id="{3C5B83D8-F33B-248C-7486-03CAD3359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82">
                <a:extLst>
                  <a:ext uri="{FF2B5EF4-FFF2-40B4-BE49-F238E27FC236}">
                    <a16:creationId xmlns:a16="http://schemas.microsoft.com/office/drawing/2014/main" id="{98752666-AAD8-2798-6C67-2BBA44D78E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83">
                <a:extLst>
                  <a:ext uri="{FF2B5EF4-FFF2-40B4-BE49-F238E27FC236}">
                    <a16:creationId xmlns:a16="http://schemas.microsoft.com/office/drawing/2014/main" id="{DCBD010D-D4A5-DA87-64E5-5E62CC48DD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84">
                <a:extLst>
                  <a:ext uri="{FF2B5EF4-FFF2-40B4-BE49-F238E27FC236}">
                    <a16:creationId xmlns:a16="http://schemas.microsoft.com/office/drawing/2014/main" id="{10A05A22-5283-937E-AF18-225C478CF6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85">
                <a:extLst>
                  <a:ext uri="{FF2B5EF4-FFF2-40B4-BE49-F238E27FC236}">
                    <a16:creationId xmlns:a16="http://schemas.microsoft.com/office/drawing/2014/main" id="{220DC027-F2DD-3C9A-DA9E-26934B1DC1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86">
                <a:extLst>
                  <a:ext uri="{FF2B5EF4-FFF2-40B4-BE49-F238E27FC236}">
                    <a16:creationId xmlns:a16="http://schemas.microsoft.com/office/drawing/2014/main" id="{FDEC85E8-F1BE-680B-400C-FA907BAA9F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87">
                <a:extLst>
                  <a:ext uri="{FF2B5EF4-FFF2-40B4-BE49-F238E27FC236}">
                    <a16:creationId xmlns:a16="http://schemas.microsoft.com/office/drawing/2014/main" id="{641A9DF3-5DE5-1473-3F10-AA9B961312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88">
                <a:extLst>
                  <a:ext uri="{FF2B5EF4-FFF2-40B4-BE49-F238E27FC236}">
                    <a16:creationId xmlns:a16="http://schemas.microsoft.com/office/drawing/2014/main" id="{A0F6E582-FDD9-E6F3-3105-C2B86EF6E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89">
                <a:extLst>
                  <a:ext uri="{FF2B5EF4-FFF2-40B4-BE49-F238E27FC236}">
                    <a16:creationId xmlns:a16="http://schemas.microsoft.com/office/drawing/2014/main" id="{93E7E2CB-7173-2BAC-015E-F7277B3E58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90">
                <a:extLst>
                  <a:ext uri="{FF2B5EF4-FFF2-40B4-BE49-F238E27FC236}">
                    <a16:creationId xmlns:a16="http://schemas.microsoft.com/office/drawing/2014/main" id="{36D394DE-3250-A57D-8FFF-B84C2ED18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91">
                <a:extLst>
                  <a:ext uri="{FF2B5EF4-FFF2-40B4-BE49-F238E27FC236}">
                    <a16:creationId xmlns:a16="http://schemas.microsoft.com/office/drawing/2014/main" id="{F0731966-958B-52E1-ABBC-33F6DED43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92">
                <a:extLst>
                  <a:ext uri="{FF2B5EF4-FFF2-40B4-BE49-F238E27FC236}">
                    <a16:creationId xmlns:a16="http://schemas.microsoft.com/office/drawing/2014/main" id="{A83ADB22-F729-DEE8-B020-435641C80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93">
                <a:extLst>
                  <a:ext uri="{FF2B5EF4-FFF2-40B4-BE49-F238E27FC236}">
                    <a16:creationId xmlns:a16="http://schemas.microsoft.com/office/drawing/2014/main" id="{20231600-56AD-92C1-CAB9-3C902208EB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94">
                <a:extLst>
                  <a:ext uri="{FF2B5EF4-FFF2-40B4-BE49-F238E27FC236}">
                    <a16:creationId xmlns:a16="http://schemas.microsoft.com/office/drawing/2014/main" id="{1A395303-A11B-590A-C811-F79351184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95">
                <a:extLst>
                  <a:ext uri="{FF2B5EF4-FFF2-40B4-BE49-F238E27FC236}">
                    <a16:creationId xmlns:a16="http://schemas.microsoft.com/office/drawing/2014/main" id="{2C95BB57-EA6A-D78D-53B2-AE0A76204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96">
                <a:extLst>
                  <a:ext uri="{FF2B5EF4-FFF2-40B4-BE49-F238E27FC236}">
                    <a16:creationId xmlns:a16="http://schemas.microsoft.com/office/drawing/2014/main" id="{FC55BF7D-FC61-9904-2416-A0FE0B2B1F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97">
                <a:extLst>
                  <a:ext uri="{FF2B5EF4-FFF2-40B4-BE49-F238E27FC236}">
                    <a16:creationId xmlns:a16="http://schemas.microsoft.com/office/drawing/2014/main" id="{6D2CABCA-0328-27C2-0ED1-2E7239803F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98">
                <a:extLst>
                  <a:ext uri="{FF2B5EF4-FFF2-40B4-BE49-F238E27FC236}">
                    <a16:creationId xmlns:a16="http://schemas.microsoft.com/office/drawing/2014/main" id="{528B7250-ED49-28F7-5527-B74B7088B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99">
                <a:extLst>
                  <a:ext uri="{FF2B5EF4-FFF2-40B4-BE49-F238E27FC236}">
                    <a16:creationId xmlns:a16="http://schemas.microsoft.com/office/drawing/2014/main" id="{A551CFD1-8E62-513C-0DF2-A8E5497B46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200">
                <a:extLst>
                  <a:ext uri="{FF2B5EF4-FFF2-40B4-BE49-F238E27FC236}">
                    <a16:creationId xmlns:a16="http://schemas.microsoft.com/office/drawing/2014/main" id="{4AFA8B24-A210-DA64-1D15-6530205935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201">
                <a:extLst>
                  <a:ext uri="{FF2B5EF4-FFF2-40B4-BE49-F238E27FC236}">
                    <a16:creationId xmlns:a16="http://schemas.microsoft.com/office/drawing/2014/main" id="{D088D4AC-C41A-37CF-C516-B4B6B2B4D6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202">
                <a:extLst>
                  <a:ext uri="{FF2B5EF4-FFF2-40B4-BE49-F238E27FC236}">
                    <a16:creationId xmlns:a16="http://schemas.microsoft.com/office/drawing/2014/main" id="{03287A79-FEED-ED78-36DC-443BD1AE65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203">
                <a:extLst>
                  <a:ext uri="{FF2B5EF4-FFF2-40B4-BE49-F238E27FC236}">
                    <a16:creationId xmlns:a16="http://schemas.microsoft.com/office/drawing/2014/main" id="{A20FCEC2-8413-A189-F447-BF5C3E408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204">
                <a:extLst>
                  <a:ext uri="{FF2B5EF4-FFF2-40B4-BE49-F238E27FC236}">
                    <a16:creationId xmlns:a16="http://schemas.microsoft.com/office/drawing/2014/main" id="{5E5A318D-C764-5988-BD1B-E13A0EC48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1" name="Freeform 206">
              <a:extLst>
                <a:ext uri="{FF2B5EF4-FFF2-40B4-BE49-F238E27FC236}">
                  <a16:creationId xmlns:a16="http://schemas.microsoft.com/office/drawing/2014/main" id="{C22870A0-A05B-30C8-C014-9BAC442E9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Freeform 207">
              <a:extLst>
                <a:ext uri="{FF2B5EF4-FFF2-40B4-BE49-F238E27FC236}">
                  <a16:creationId xmlns:a16="http://schemas.microsoft.com/office/drawing/2014/main" id="{0663EED5-97B3-C4B7-DF74-045B0EC21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Freeform 208">
              <a:extLst>
                <a:ext uri="{FF2B5EF4-FFF2-40B4-BE49-F238E27FC236}">
                  <a16:creationId xmlns:a16="http://schemas.microsoft.com/office/drawing/2014/main" id="{6DD3856D-9040-A1C1-E05E-07039406E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Freeform 209">
              <a:extLst>
                <a:ext uri="{FF2B5EF4-FFF2-40B4-BE49-F238E27FC236}">
                  <a16:creationId xmlns:a16="http://schemas.microsoft.com/office/drawing/2014/main" id="{138DA1A1-6A45-E714-EE15-50F8A550B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Freeform 210">
              <a:extLst>
                <a:ext uri="{FF2B5EF4-FFF2-40B4-BE49-F238E27FC236}">
                  <a16:creationId xmlns:a16="http://schemas.microsoft.com/office/drawing/2014/main" id="{DC9D3D2C-9D23-DAA3-828F-7A1002ABF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Freeform 211">
              <a:extLst>
                <a:ext uri="{FF2B5EF4-FFF2-40B4-BE49-F238E27FC236}">
                  <a16:creationId xmlns:a16="http://schemas.microsoft.com/office/drawing/2014/main" id="{CFB7BDEB-323B-EB2D-D884-E0F29668C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Freeform 212">
              <a:extLst>
                <a:ext uri="{FF2B5EF4-FFF2-40B4-BE49-F238E27FC236}">
                  <a16:creationId xmlns:a16="http://schemas.microsoft.com/office/drawing/2014/main" id="{C8E54BCA-08F2-C539-57F3-5ACB8F62A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Freeform 213">
              <a:extLst>
                <a:ext uri="{FF2B5EF4-FFF2-40B4-BE49-F238E27FC236}">
                  <a16:creationId xmlns:a16="http://schemas.microsoft.com/office/drawing/2014/main" id="{0BE8E3BF-C0FE-E84A-5AB3-8963154FA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Freeform 214">
              <a:extLst>
                <a:ext uri="{FF2B5EF4-FFF2-40B4-BE49-F238E27FC236}">
                  <a16:creationId xmlns:a16="http://schemas.microsoft.com/office/drawing/2014/main" id="{2A7D936F-AB5C-97C7-F470-D39EC0DF8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Freeform 215">
              <a:extLst>
                <a:ext uri="{FF2B5EF4-FFF2-40B4-BE49-F238E27FC236}">
                  <a16:creationId xmlns:a16="http://schemas.microsoft.com/office/drawing/2014/main" id="{88DDEA6D-0364-8455-5347-B8FC3AC41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Freeform 216">
              <a:extLst>
                <a:ext uri="{FF2B5EF4-FFF2-40B4-BE49-F238E27FC236}">
                  <a16:creationId xmlns:a16="http://schemas.microsoft.com/office/drawing/2014/main" id="{3376E91B-B796-D5DC-4A3A-244EE541D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Freeform 217">
              <a:extLst>
                <a:ext uri="{FF2B5EF4-FFF2-40B4-BE49-F238E27FC236}">
                  <a16:creationId xmlns:a16="http://schemas.microsoft.com/office/drawing/2014/main" id="{672D9463-59E9-87DE-5F58-BCEC839C7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Freeform 218">
              <a:extLst>
                <a:ext uri="{FF2B5EF4-FFF2-40B4-BE49-F238E27FC236}">
                  <a16:creationId xmlns:a16="http://schemas.microsoft.com/office/drawing/2014/main" id="{D1232DF5-4CD8-B66B-9690-EE7E3ED2E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Freeform 219">
              <a:extLst>
                <a:ext uri="{FF2B5EF4-FFF2-40B4-BE49-F238E27FC236}">
                  <a16:creationId xmlns:a16="http://schemas.microsoft.com/office/drawing/2014/main" id="{F1622AEB-3DE9-605D-A6FF-A31A49507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Freeform 220">
              <a:extLst>
                <a:ext uri="{FF2B5EF4-FFF2-40B4-BE49-F238E27FC236}">
                  <a16:creationId xmlns:a16="http://schemas.microsoft.com/office/drawing/2014/main" id="{9A2D2F3A-4648-828E-C17A-D805AC78B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Freeform 221">
              <a:extLst>
                <a:ext uri="{FF2B5EF4-FFF2-40B4-BE49-F238E27FC236}">
                  <a16:creationId xmlns:a16="http://schemas.microsoft.com/office/drawing/2014/main" id="{1CA52A21-C9E5-F4B2-0C51-AAEC9DC43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Freeform 222">
              <a:extLst>
                <a:ext uri="{FF2B5EF4-FFF2-40B4-BE49-F238E27FC236}">
                  <a16:creationId xmlns:a16="http://schemas.microsoft.com/office/drawing/2014/main" id="{2D736C9A-8B08-8371-43C4-33F407346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223">
              <a:extLst>
                <a:ext uri="{FF2B5EF4-FFF2-40B4-BE49-F238E27FC236}">
                  <a16:creationId xmlns:a16="http://schemas.microsoft.com/office/drawing/2014/main" id="{77CFBC42-2A7F-2A12-4DFF-94972D900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Freeform 224">
              <a:extLst>
                <a:ext uri="{FF2B5EF4-FFF2-40B4-BE49-F238E27FC236}">
                  <a16:creationId xmlns:a16="http://schemas.microsoft.com/office/drawing/2014/main" id="{297C7CBB-8EED-640D-FE20-EDD2C89D1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225">
              <a:extLst>
                <a:ext uri="{FF2B5EF4-FFF2-40B4-BE49-F238E27FC236}">
                  <a16:creationId xmlns:a16="http://schemas.microsoft.com/office/drawing/2014/main" id="{10C1141F-888B-E0B2-9DB1-0B39B5530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Freeform 226">
              <a:extLst>
                <a:ext uri="{FF2B5EF4-FFF2-40B4-BE49-F238E27FC236}">
                  <a16:creationId xmlns:a16="http://schemas.microsoft.com/office/drawing/2014/main" id="{1FFEDB64-A61E-A18D-4293-BCFD7DAB7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227">
              <a:extLst>
                <a:ext uri="{FF2B5EF4-FFF2-40B4-BE49-F238E27FC236}">
                  <a16:creationId xmlns:a16="http://schemas.microsoft.com/office/drawing/2014/main" id="{6A9BB860-F535-67AC-A708-07F526A71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Freeform 228">
              <a:extLst>
                <a:ext uri="{FF2B5EF4-FFF2-40B4-BE49-F238E27FC236}">
                  <a16:creationId xmlns:a16="http://schemas.microsoft.com/office/drawing/2014/main" id="{01FFCD19-6C4A-389B-3994-CC53D5F7A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Freeform 229">
              <a:extLst>
                <a:ext uri="{FF2B5EF4-FFF2-40B4-BE49-F238E27FC236}">
                  <a16:creationId xmlns:a16="http://schemas.microsoft.com/office/drawing/2014/main" id="{51029299-DDCB-80F2-25E3-159DA9F58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Freeform 230">
              <a:extLst>
                <a:ext uri="{FF2B5EF4-FFF2-40B4-BE49-F238E27FC236}">
                  <a16:creationId xmlns:a16="http://schemas.microsoft.com/office/drawing/2014/main" id="{7E07FF35-F2D9-F981-FB07-5043F90B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Freeform 231">
              <a:extLst>
                <a:ext uri="{FF2B5EF4-FFF2-40B4-BE49-F238E27FC236}">
                  <a16:creationId xmlns:a16="http://schemas.microsoft.com/office/drawing/2014/main" id="{C5C240CE-E18F-BB0E-A2EA-60656D8DA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Freeform 232">
              <a:extLst>
                <a:ext uri="{FF2B5EF4-FFF2-40B4-BE49-F238E27FC236}">
                  <a16:creationId xmlns:a16="http://schemas.microsoft.com/office/drawing/2014/main" id="{9C39FA75-B424-6C79-E852-3FA3E6C69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Freeform 233">
              <a:extLst>
                <a:ext uri="{FF2B5EF4-FFF2-40B4-BE49-F238E27FC236}">
                  <a16:creationId xmlns:a16="http://schemas.microsoft.com/office/drawing/2014/main" id="{207763A8-AFEE-B0D3-13A3-312BB5E30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Freeform 234">
              <a:extLst>
                <a:ext uri="{FF2B5EF4-FFF2-40B4-BE49-F238E27FC236}">
                  <a16:creationId xmlns:a16="http://schemas.microsoft.com/office/drawing/2014/main" id="{8D116C29-DD0B-E8F3-79FF-225EEE2E5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Freeform 235">
              <a:extLst>
                <a:ext uri="{FF2B5EF4-FFF2-40B4-BE49-F238E27FC236}">
                  <a16:creationId xmlns:a16="http://schemas.microsoft.com/office/drawing/2014/main" id="{74768E40-53D3-3F14-AB1E-26A654F32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Freeform 236">
              <a:extLst>
                <a:ext uri="{FF2B5EF4-FFF2-40B4-BE49-F238E27FC236}">
                  <a16:creationId xmlns:a16="http://schemas.microsoft.com/office/drawing/2014/main" id="{7A817252-170C-3DF0-FF40-3A172914C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Freeform 237">
              <a:extLst>
                <a:ext uri="{FF2B5EF4-FFF2-40B4-BE49-F238E27FC236}">
                  <a16:creationId xmlns:a16="http://schemas.microsoft.com/office/drawing/2014/main" id="{DEBB9485-941C-4528-4413-84525CE4C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Freeform 238">
              <a:extLst>
                <a:ext uri="{FF2B5EF4-FFF2-40B4-BE49-F238E27FC236}">
                  <a16:creationId xmlns:a16="http://schemas.microsoft.com/office/drawing/2014/main" id="{535F63C8-5B61-6020-4179-CCEAEC262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Freeform 239">
              <a:extLst>
                <a:ext uri="{FF2B5EF4-FFF2-40B4-BE49-F238E27FC236}">
                  <a16:creationId xmlns:a16="http://schemas.microsoft.com/office/drawing/2014/main" id="{9C02FF53-542C-4444-CB30-50184A870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Freeform 240">
              <a:extLst>
                <a:ext uri="{FF2B5EF4-FFF2-40B4-BE49-F238E27FC236}">
                  <a16:creationId xmlns:a16="http://schemas.microsoft.com/office/drawing/2014/main" id="{941ACAD1-430A-EFF5-8F09-A53A7DCC7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241">
              <a:extLst>
                <a:ext uri="{FF2B5EF4-FFF2-40B4-BE49-F238E27FC236}">
                  <a16:creationId xmlns:a16="http://schemas.microsoft.com/office/drawing/2014/main" id="{69311F18-CA03-42BE-BEBD-AD3C8E673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Freeform 242">
              <a:extLst>
                <a:ext uri="{FF2B5EF4-FFF2-40B4-BE49-F238E27FC236}">
                  <a16:creationId xmlns:a16="http://schemas.microsoft.com/office/drawing/2014/main" id="{B9B3B4C7-5675-E0F5-12A4-FFB1B0C37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Freeform 243">
              <a:extLst>
                <a:ext uri="{FF2B5EF4-FFF2-40B4-BE49-F238E27FC236}">
                  <a16:creationId xmlns:a16="http://schemas.microsoft.com/office/drawing/2014/main" id="{937479A0-6F9E-9430-07AA-DBA8EE852B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244">
              <a:extLst>
                <a:ext uri="{FF2B5EF4-FFF2-40B4-BE49-F238E27FC236}">
                  <a16:creationId xmlns:a16="http://schemas.microsoft.com/office/drawing/2014/main" id="{185AA46E-E149-6AB3-9FE1-1DC26FB7B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Freeform 245">
              <a:extLst>
                <a:ext uri="{FF2B5EF4-FFF2-40B4-BE49-F238E27FC236}">
                  <a16:creationId xmlns:a16="http://schemas.microsoft.com/office/drawing/2014/main" id="{5B5F1BB3-B348-A11B-670B-830E44285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Freeform 246">
              <a:extLst>
                <a:ext uri="{FF2B5EF4-FFF2-40B4-BE49-F238E27FC236}">
                  <a16:creationId xmlns:a16="http://schemas.microsoft.com/office/drawing/2014/main" id="{4375F15D-4BD7-BE8A-4BB5-5C0536E85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247">
              <a:extLst>
                <a:ext uri="{FF2B5EF4-FFF2-40B4-BE49-F238E27FC236}">
                  <a16:creationId xmlns:a16="http://schemas.microsoft.com/office/drawing/2014/main" id="{A7A9F87C-7364-5C21-C563-1EC8DF425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Freeform 248">
              <a:extLst>
                <a:ext uri="{FF2B5EF4-FFF2-40B4-BE49-F238E27FC236}">
                  <a16:creationId xmlns:a16="http://schemas.microsoft.com/office/drawing/2014/main" id="{943ED182-8A23-A370-821F-ECC41ED3A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Freeform 249">
              <a:extLst>
                <a:ext uri="{FF2B5EF4-FFF2-40B4-BE49-F238E27FC236}">
                  <a16:creationId xmlns:a16="http://schemas.microsoft.com/office/drawing/2014/main" id="{83CE1038-1A4C-EB88-14B6-1275D4BE5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Freeform 250">
              <a:extLst>
                <a:ext uri="{FF2B5EF4-FFF2-40B4-BE49-F238E27FC236}">
                  <a16:creationId xmlns:a16="http://schemas.microsoft.com/office/drawing/2014/main" id="{70985568-D8FB-ECC4-2FCA-5A4D718C4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Freeform 251">
              <a:extLst>
                <a:ext uri="{FF2B5EF4-FFF2-40B4-BE49-F238E27FC236}">
                  <a16:creationId xmlns:a16="http://schemas.microsoft.com/office/drawing/2014/main" id="{27A55931-9570-6E61-686B-AEBA8EBEE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Freeform 252">
              <a:extLst>
                <a:ext uri="{FF2B5EF4-FFF2-40B4-BE49-F238E27FC236}">
                  <a16:creationId xmlns:a16="http://schemas.microsoft.com/office/drawing/2014/main" id="{F932FAA1-DE1A-9693-A645-056F7842C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53">
              <a:extLst>
                <a:ext uri="{FF2B5EF4-FFF2-40B4-BE49-F238E27FC236}">
                  <a16:creationId xmlns:a16="http://schemas.microsoft.com/office/drawing/2014/main" id="{1191C48A-008A-D151-DF1E-DA1510D10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54">
              <a:extLst>
                <a:ext uri="{FF2B5EF4-FFF2-40B4-BE49-F238E27FC236}">
                  <a16:creationId xmlns:a16="http://schemas.microsoft.com/office/drawing/2014/main" id="{35675E73-66A0-8939-0760-7CFEA7EC5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55">
              <a:extLst>
                <a:ext uri="{FF2B5EF4-FFF2-40B4-BE49-F238E27FC236}">
                  <a16:creationId xmlns:a16="http://schemas.microsoft.com/office/drawing/2014/main" id="{B6504303-3538-5743-5858-E2F733824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56">
              <a:extLst>
                <a:ext uri="{FF2B5EF4-FFF2-40B4-BE49-F238E27FC236}">
                  <a16:creationId xmlns:a16="http://schemas.microsoft.com/office/drawing/2014/main" id="{8A6BC339-BC8C-72AA-11AD-206A91A12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57">
              <a:extLst>
                <a:ext uri="{FF2B5EF4-FFF2-40B4-BE49-F238E27FC236}">
                  <a16:creationId xmlns:a16="http://schemas.microsoft.com/office/drawing/2014/main" id="{BA70235D-2321-6279-1684-C02F81275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58">
              <a:extLst>
                <a:ext uri="{FF2B5EF4-FFF2-40B4-BE49-F238E27FC236}">
                  <a16:creationId xmlns:a16="http://schemas.microsoft.com/office/drawing/2014/main" id="{1D070F49-5B26-930F-8876-B9204FF5E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59">
              <a:extLst>
                <a:ext uri="{FF2B5EF4-FFF2-40B4-BE49-F238E27FC236}">
                  <a16:creationId xmlns:a16="http://schemas.microsoft.com/office/drawing/2014/main" id="{2DA4BD3E-57BA-C9F9-6495-9D3B0D2C6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60">
              <a:extLst>
                <a:ext uri="{FF2B5EF4-FFF2-40B4-BE49-F238E27FC236}">
                  <a16:creationId xmlns:a16="http://schemas.microsoft.com/office/drawing/2014/main" id="{0BA9EF29-32F9-BC64-160A-111187F16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61">
              <a:extLst>
                <a:ext uri="{FF2B5EF4-FFF2-40B4-BE49-F238E27FC236}">
                  <a16:creationId xmlns:a16="http://schemas.microsoft.com/office/drawing/2014/main" id="{B504DEBD-285F-84BB-998B-85D33E454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62">
              <a:extLst>
                <a:ext uri="{FF2B5EF4-FFF2-40B4-BE49-F238E27FC236}">
                  <a16:creationId xmlns:a16="http://schemas.microsoft.com/office/drawing/2014/main" id="{BAB5D778-E6B8-EB40-7F17-070C3B1B3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63">
              <a:extLst>
                <a:ext uri="{FF2B5EF4-FFF2-40B4-BE49-F238E27FC236}">
                  <a16:creationId xmlns:a16="http://schemas.microsoft.com/office/drawing/2014/main" id="{201C2F2F-0D79-3C4D-523C-3C8FA9289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64">
              <a:extLst>
                <a:ext uri="{FF2B5EF4-FFF2-40B4-BE49-F238E27FC236}">
                  <a16:creationId xmlns:a16="http://schemas.microsoft.com/office/drawing/2014/main" id="{9F314307-0377-9744-E439-12C6EDD3A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65">
              <a:extLst>
                <a:ext uri="{FF2B5EF4-FFF2-40B4-BE49-F238E27FC236}">
                  <a16:creationId xmlns:a16="http://schemas.microsoft.com/office/drawing/2014/main" id="{AC9180D3-A19F-9C01-F778-8AA36A792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66">
              <a:extLst>
                <a:ext uri="{FF2B5EF4-FFF2-40B4-BE49-F238E27FC236}">
                  <a16:creationId xmlns:a16="http://schemas.microsoft.com/office/drawing/2014/main" id="{327F9DB1-79C5-39C1-8181-8ADB0EF60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67">
              <a:extLst>
                <a:ext uri="{FF2B5EF4-FFF2-40B4-BE49-F238E27FC236}">
                  <a16:creationId xmlns:a16="http://schemas.microsoft.com/office/drawing/2014/main" id="{247B6806-77A6-B304-48DE-774F6DD7B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68">
              <a:extLst>
                <a:ext uri="{FF2B5EF4-FFF2-40B4-BE49-F238E27FC236}">
                  <a16:creationId xmlns:a16="http://schemas.microsoft.com/office/drawing/2014/main" id="{3B0DBD91-78B4-7F15-E2E4-A04E63236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69">
              <a:extLst>
                <a:ext uri="{FF2B5EF4-FFF2-40B4-BE49-F238E27FC236}">
                  <a16:creationId xmlns:a16="http://schemas.microsoft.com/office/drawing/2014/main" id="{0807E2A0-8858-F985-1164-B7F0EBACD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70">
              <a:extLst>
                <a:ext uri="{FF2B5EF4-FFF2-40B4-BE49-F238E27FC236}">
                  <a16:creationId xmlns:a16="http://schemas.microsoft.com/office/drawing/2014/main" id="{61550BD6-BD55-08E7-700F-C5F40CC2D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71">
              <a:extLst>
                <a:ext uri="{FF2B5EF4-FFF2-40B4-BE49-F238E27FC236}">
                  <a16:creationId xmlns:a16="http://schemas.microsoft.com/office/drawing/2014/main" id="{EEA56EE2-CD4E-F5B9-B25C-B382FB734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72">
              <a:extLst>
                <a:ext uri="{FF2B5EF4-FFF2-40B4-BE49-F238E27FC236}">
                  <a16:creationId xmlns:a16="http://schemas.microsoft.com/office/drawing/2014/main" id="{A62C5A5C-E425-3C9E-4B21-F0AB8FD9C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73">
              <a:extLst>
                <a:ext uri="{FF2B5EF4-FFF2-40B4-BE49-F238E27FC236}">
                  <a16:creationId xmlns:a16="http://schemas.microsoft.com/office/drawing/2014/main" id="{53FEBA8E-BF89-6F22-1482-57E88B5EC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74">
              <a:extLst>
                <a:ext uri="{FF2B5EF4-FFF2-40B4-BE49-F238E27FC236}">
                  <a16:creationId xmlns:a16="http://schemas.microsoft.com/office/drawing/2014/main" id="{C70BB443-CED1-368F-838C-7419C0B8B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75">
              <a:extLst>
                <a:ext uri="{FF2B5EF4-FFF2-40B4-BE49-F238E27FC236}">
                  <a16:creationId xmlns:a16="http://schemas.microsoft.com/office/drawing/2014/main" id="{AB556F4F-2749-43AA-078D-0AACD04B8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76">
              <a:extLst>
                <a:ext uri="{FF2B5EF4-FFF2-40B4-BE49-F238E27FC236}">
                  <a16:creationId xmlns:a16="http://schemas.microsoft.com/office/drawing/2014/main" id="{9D835E24-B87C-91EE-1B7C-065504888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77">
              <a:extLst>
                <a:ext uri="{FF2B5EF4-FFF2-40B4-BE49-F238E27FC236}">
                  <a16:creationId xmlns:a16="http://schemas.microsoft.com/office/drawing/2014/main" id="{989F04D3-056C-C486-328B-16C3B6804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78">
              <a:extLst>
                <a:ext uri="{FF2B5EF4-FFF2-40B4-BE49-F238E27FC236}">
                  <a16:creationId xmlns:a16="http://schemas.microsoft.com/office/drawing/2014/main" id="{E451F459-CF8D-1061-7C6D-9B581C24C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79">
              <a:extLst>
                <a:ext uri="{FF2B5EF4-FFF2-40B4-BE49-F238E27FC236}">
                  <a16:creationId xmlns:a16="http://schemas.microsoft.com/office/drawing/2014/main" id="{DE48BEB7-18FF-8F47-57C5-27ACC8204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80">
              <a:extLst>
                <a:ext uri="{FF2B5EF4-FFF2-40B4-BE49-F238E27FC236}">
                  <a16:creationId xmlns:a16="http://schemas.microsoft.com/office/drawing/2014/main" id="{2009598D-8C2F-D97D-7EFB-6FA45F87D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81">
              <a:extLst>
                <a:ext uri="{FF2B5EF4-FFF2-40B4-BE49-F238E27FC236}">
                  <a16:creationId xmlns:a16="http://schemas.microsoft.com/office/drawing/2014/main" id="{D2CF310C-60D6-5BE4-BC0C-D8F108D75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82">
              <a:extLst>
                <a:ext uri="{FF2B5EF4-FFF2-40B4-BE49-F238E27FC236}">
                  <a16:creationId xmlns:a16="http://schemas.microsoft.com/office/drawing/2014/main" id="{046BDCE8-06B6-6E02-7F81-C6E8BD49A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83">
              <a:extLst>
                <a:ext uri="{FF2B5EF4-FFF2-40B4-BE49-F238E27FC236}">
                  <a16:creationId xmlns:a16="http://schemas.microsoft.com/office/drawing/2014/main" id="{D9F831B2-3094-7643-3575-6F61A37A9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84">
              <a:extLst>
                <a:ext uri="{FF2B5EF4-FFF2-40B4-BE49-F238E27FC236}">
                  <a16:creationId xmlns:a16="http://schemas.microsoft.com/office/drawing/2014/main" id="{5364DD8A-1E54-47FA-DA83-2BC1359FC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85">
              <a:extLst>
                <a:ext uri="{FF2B5EF4-FFF2-40B4-BE49-F238E27FC236}">
                  <a16:creationId xmlns:a16="http://schemas.microsoft.com/office/drawing/2014/main" id="{A3A5FCAD-4B74-B371-50C0-08CE7F8B7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86">
              <a:extLst>
                <a:ext uri="{FF2B5EF4-FFF2-40B4-BE49-F238E27FC236}">
                  <a16:creationId xmlns:a16="http://schemas.microsoft.com/office/drawing/2014/main" id="{F496029E-C73F-348A-5901-FF92873D5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87">
              <a:extLst>
                <a:ext uri="{FF2B5EF4-FFF2-40B4-BE49-F238E27FC236}">
                  <a16:creationId xmlns:a16="http://schemas.microsoft.com/office/drawing/2014/main" id="{A6A029A4-6195-29C4-2FEA-23AF8ED17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88">
              <a:extLst>
                <a:ext uri="{FF2B5EF4-FFF2-40B4-BE49-F238E27FC236}">
                  <a16:creationId xmlns:a16="http://schemas.microsoft.com/office/drawing/2014/main" id="{A90FE4A2-56CF-E404-85A5-6CDC29389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89">
              <a:extLst>
                <a:ext uri="{FF2B5EF4-FFF2-40B4-BE49-F238E27FC236}">
                  <a16:creationId xmlns:a16="http://schemas.microsoft.com/office/drawing/2014/main" id="{503ECD80-CFAE-1521-8B2A-BC416832E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90">
              <a:extLst>
                <a:ext uri="{FF2B5EF4-FFF2-40B4-BE49-F238E27FC236}">
                  <a16:creationId xmlns:a16="http://schemas.microsoft.com/office/drawing/2014/main" id="{5A9DFBD4-8F9D-1A61-5651-7C0554656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91">
              <a:extLst>
                <a:ext uri="{FF2B5EF4-FFF2-40B4-BE49-F238E27FC236}">
                  <a16:creationId xmlns:a16="http://schemas.microsoft.com/office/drawing/2014/main" id="{6CA7AE8D-F0A1-43B6-7446-14DE0E665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92">
              <a:extLst>
                <a:ext uri="{FF2B5EF4-FFF2-40B4-BE49-F238E27FC236}">
                  <a16:creationId xmlns:a16="http://schemas.microsoft.com/office/drawing/2014/main" id="{8C35F070-1F7F-70B1-C2F7-1D539BF26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93">
              <a:extLst>
                <a:ext uri="{FF2B5EF4-FFF2-40B4-BE49-F238E27FC236}">
                  <a16:creationId xmlns:a16="http://schemas.microsoft.com/office/drawing/2014/main" id="{CF7F32AE-2DFF-9BCA-FEEC-432CE9E9C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94">
              <a:extLst>
                <a:ext uri="{FF2B5EF4-FFF2-40B4-BE49-F238E27FC236}">
                  <a16:creationId xmlns:a16="http://schemas.microsoft.com/office/drawing/2014/main" id="{A804DA90-A480-A0B9-9555-A27C1F2EB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95">
              <a:extLst>
                <a:ext uri="{FF2B5EF4-FFF2-40B4-BE49-F238E27FC236}">
                  <a16:creationId xmlns:a16="http://schemas.microsoft.com/office/drawing/2014/main" id="{A9C42EF5-F13C-5028-2418-90B64E868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96">
              <a:extLst>
                <a:ext uri="{FF2B5EF4-FFF2-40B4-BE49-F238E27FC236}">
                  <a16:creationId xmlns:a16="http://schemas.microsoft.com/office/drawing/2014/main" id="{598D460A-C0AB-BB0F-50B9-CBCD5C0D7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97">
              <a:extLst>
                <a:ext uri="{FF2B5EF4-FFF2-40B4-BE49-F238E27FC236}">
                  <a16:creationId xmlns:a16="http://schemas.microsoft.com/office/drawing/2014/main" id="{F616C22C-82A4-A92D-583A-13E31CCD6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98">
              <a:extLst>
                <a:ext uri="{FF2B5EF4-FFF2-40B4-BE49-F238E27FC236}">
                  <a16:creationId xmlns:a16="http://schemas.microsoft.com/office/drawing/2014/main" id="{A3927067-2BCA-FBB1-B369-16179F112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99">
              <a:extLst>
                <a:ext uri="{FF2B5EF4-FFF2-40B4-BE49-F238E27FC236}">
                  <a16:creationId xmlns:a16="http://schemas.microsoft.com/office/drawing/2014/main" id="{9E90928F-D2CE-EA77-6E4A-08036D9CC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300">
              <a:extLst>
                <a:ext uri="{FF2B5EF4-FFF2-40B4-BE49-F238E27FC236}">
                  <a16:creationId xmlns:a16="http://schemas.microsoft.com/office/drawing/2014/main" id="{397574EF-EFD8-DDA7-638C-DA305CBC1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301">
              <a:extLst>
                <a:ext uri="{FF2B5EF4-FFF2-40B4-BE49-F238E27FC236}">
                  <a16:creationId xmlns:a16="http://schemas.microsoft.com/office/drawing/2014/main" id="{A3618813-5EB4-F999-73C3-BF8014448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302">
              <a:extLst>
                <a:ext uri="{FF2B5EF4-FFF2-40B4-BE49-F238E27FC236}">
                  <a16:creationId xmlns:a16="http://schemas.microsoft.com/office/drawing/2014/main" id="{7CE6B95A-E1AC-2149-CBDC-25699F691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303">
              <a:extLst>
                <a:ext uri="{FF2B5EF4-FFF2-40B4-BE49-F238E27FC236}">
                  <a16:creationId xmlns:a16="http://schemas.microsoft.com/office/drawing/2014/main" id="{FBAA5021-87F9-CC74-86B9-11978049F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304">
              <a:extLst>
                <a:ext uri="{FF2B5EF4-FFF2-40B4-BE49-F238E27FC236}">
                  <a16:creationId xmlns:a16="http://schemas.microsoft.com/office/drawing/2014/main" id="{C55CC0A0-0A19-DE4A-D11B-CE90FF485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305">
              <a:extLst>
                <a:ext uri="{FF2B5EF4-FFF2-40B4-BE49-F238E27FC236}">
                  <a16:creationId xmlns:a16="http://schemas.microsoft.com/office/drawing/2014/main" id="{734C3B28-FA36-88F9-70CE-124BCF61C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311" name="Picture 3">
            <a:extLst>
              <a:ext uri="{FF2B5EF4-FFF2-40B4-BE49-F238E27FC236}">
                <a16:creationId xmlns:a16="http://schemas.microsoft.com/office/drawing/2014/main" id="{2BCD80C5-BCA0-EC01-8F82-CCC3DA49B8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27773" y="364437"/>
            <a:ext cx="1091010" cy="11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5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1819 -4.07407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E4EA88-5C6C-5367-434B-728CB8B8E271}"/>
              </a:ext>
            </a:extLst>
          </p:cNvPr>
          <p:cNvSpPr/>
          <p:nvPr/>
        </p:nvSpPr>
        <p:spPr>
          <a:xfrm>
            <a:off x="453512" y="255915"/>
            <a:ext cx="11330152" cy="6463862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B4A3F01-9568-7B90-8FAB-7380D833A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2324" y="2375433"/>
            <a:ext cx="3759536" cy="3846073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491148A-E9C8-1790-C9D6-1910995540BF}"/>
              </a:ext>
            </a:extLst>
          </p:cNvPr>
          <p:cNvSpPr/>
          <p:nvPr/>
        </p:nvSpPr>
        <p:spPr>
          <a:xfrm>
            <a:off x="1259374" y="564900"/>
            <a:ext cx="3079529" cy="1501548"/>
          </a:xfrm>
          <a:prstGeom prst="wedgeRoundRectCallout">
            <a:avLst>
              <a:gd name="adj1" fmla="val -7749"/>
              <a:gd name="adj2" fmla="val 80230"/>
              <a:gd name="adj3" fmla="val 16667"/>
            </a:avLst>
          </a:prstGeom>
          <a:solidFill>
            <a:schemeClr val="bg1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rocante" panose="02000000000000000000" pitchFamily="50" charset="0"/>
              </a:rPr>
              <a:t>Làm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rocante" panose="02000000000000000000" pitchFamily="50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rocante" panose="02000000000000000000" pitchFamily="50" charset="0"/>
              </a:rPr>
              <a:t>việc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rocante" panose="02000000000000000000" pitchFamily="50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rocante" panose="02000000000000000000" pitchFamily="50" charset="0"/>
              </a:rPr>
              <a:t>nhóm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rocante" panose="02000000000000000000" pitchFamily="50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rocante" panose="02000000000000000000" pitchFamily="50" charset="0"/>
              </a:rPr>
              <a:t>đôi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iCiel Crocante" panose="02000000000000000000" pitchFamily="50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9E4AF98-6450-927E-456D-DB605AEF5826}"/>
              </a:ext>
            </a:extLst>
          </p:cNvPr>
          <p:cNvGrpSpPr/>
          <p:nvPr/>
        </p:nvGrpSpPr>
        <p:grpSpPr>
          <a:xfrm>
            <a:off x="5950278" y="138223"/>
            <a:ext cx="5943599" cy="2541499"/>
            <a:chOff x="6248401" y="0"/>
            <a:chExt cx="5943599" cy="254149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817DCDD-26B5-A2F6-2D47-859F4B38A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46" t="38109" r="21602" b="29556"/>
            <a:stretch/>
          </p:blipFill>
          <p:spPr>
            <a:xfrm>
              <a:off x="6248401" y="0"/>
              <a:ext cx="5943599" cy="20574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AE7708-1370-C9D7-B3DF-0AF00A550500}"/>
                </a:ext>
              </a:extLst>
            </p:cNvPr>
            <p:cNvSpPr/>
            <p:nvPr/>
          </p:nvSpPr>
          <p:spPr>
            <a:xfrm>
              <a:off x="6595887" y="783912"/>
              <a:ext cx="5187776" cy="175758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000" b="1" cap="none" spc="0" dirty="0" err="1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F07A74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Phobia" panose="02000506000000020003" pitchFamily="2" charset="0"/>
                </a:rPr>
                <a:t>Cùng</a:t>
              </a:r>
              <a:r>
                <a:rPr lang="en-US" sz="8000" b="1" cap="none" spc="0" dirty="0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F07A74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Phobia" panose="02000506000000020003" pitchFamily="2" charset="0"/>
                </a:rPr>
                <a:t> chia </a:t>
              </a:r>
              <a:r>
                <a:rPr lang="en-US" sz="8000" b="1" cap="none" spc="0" dirty="0" err="1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F07A74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Phobia" panose="02000506000000020003" pitchFamily="2" charset="0"/>
                </a:rPr>
                <a:t>sẻ</a:t>
              </a:r>
              <a:endParaRPr lang="en-US" sz="8000" b="1" cap="none" spc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07A7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5 Phobia" panose="02000506000000020003" pitchFamily="2" charset="0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4AA113-5F62-DC42-3475-236B23521177}"/>
              </a:ext>
            </a:extLst>
          </p:cNvPr>
          <p:cNvSpPr/>
          <p:nvPr/>
        </p:nvSpPr>
        <p:spPr>
          <a:xfrm>
            <a:off x="5079191" y="2366820"/>
            <a:ext cx="6290485" cy="14895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7A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C3137D-8D9A-89A1-B083-08981C52931A}"/>
              </a:ext>
            </a:extLst>
          </p:cNvPr>
          <p:cNvSpPr txBox="1"/>
          <p:nvPr/>
        </p:nvSpPr>
        <p:spPr>
          <a:xfrm>
            <a:off x="5218043" y="2567837"/>
            <a:ext cx="5993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viên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gia</a:t>
            </a:r>
            <a:r>
              <a:rPr lang="en-US" sz="3200" dirty="0"/>
              <a:t> </a:t>
            </a:r>
            <a:r>
              <a:rPr lang="en-US" sz="3200" dirty="0" err="1"/>
              <a:t>đình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.</a:t>
            </a:r>
            <a:endParaRPr lang="vi-VN" sz="3200" dirty="0"/>
          </a:p>
        </p:txBody>
      </p:sp>
      <p:grpSp>
        <p:nvGrpSpPr>
          <p:cNvPr id="18" name="Google Shape;1502;p31">
            <a:extLst>
              <a:ext uri="{FF2B5EF4-FFF2-40B4-BE49-F238E27FC236}">
                <a16:creationId xmlns:a16="http://schemas.microsoft.com/office/drawing/2014/main" id="{9E2F2AE6-CD35-E7DD-A872-713B37B46067}"/>
              </a:ext>
            </a:extLst>
          </p:cNvPr>
          <p:cNvGrpSpPr/>
          <p:nvPr/>
        </p:nvGrpSpPr>
        <p:grpSpPr>
          <a:xfrm rot="4064433">
            <a:off x="4741549" y="1506593"/>
            <a:ext cx="821775" cy="987781"/>
            <a:chOff x="3437888" y="415495"/>
            <a:chExt cx="821775" cy="987781"/>
          </a:xfrm>
          <a:solidFill>
            <a:srgbClr val="F07A74"/>
          </a:solidFill>
        </p:grpSpPr>
        <p:sp>
          <p:nvSpPr>
            <p:cNvPr id="19" name="Google Shape;1503;p31">
              <a:extLst>
                <a:ext uri="{FF2B5EF4-FFF2-40B4-BE49-F238E27FC236}">
                  <a16:creationId xmlns:a16="http://schemas.microsoft.com/office/drawing/2014/main" id="{4439BE9D-0E87-E5AE-BC4B-B41A3E3EE4CF}"/>
                </a:ext>
              </a:extLst>
            </p:cNvPr>
            <p:cNvSpPr/>
            <p:nvPr/>
          </p:nvSpPr>
          <p:spPr>
            <a:xfrm>
              <a:off x="4066595" y="1106194"/>
              <a:ext cx="193068" cy="297082"/>
            </a:xfrm>
            <a:custGeom>
              <a:avLst/>
              <a:gdLst/>
              <a:ahLst/>
              <a:cxnLst/>
              <a:rect l="l" t="t" r="r" b="b"/>
              <a:pathLst>
                <a:path w="1708" h="2628" extrusionOk="0">
                  <a:moveTo>
                    <a:pt x="1535" y="1"/>
                  </a:moveTo>
                  <a:cubicBezTo>
                    <a:pt x="1413" y="1"/>
                    <a:pt x="1292" y="33"/>
                    <a:pt x="1189" y="89"/>
                  </a:cubicBezTo>
                  <a:cubicBezTo>
                    <a:pt x="713" y="305"/>
                    <a:pt x="346" y="694"/>
                    <a:pt x="152" y="1169"/>
                  </a:cubicBezTo>
                  <a:cubicBezTo>
                    <a:pt x="44" y="1396"/>
                    <a:pt x="1" y="1655"/>
                    <a:pt x="44" y="1904"/>
                  </a:cubicBezTo>
                  <a:cubicBezTo>
                    <a:pt x="87" y="2228"/>
                    <a:pt x="249" y="2487"/>
                    <a:pt x="584" y="2595"/>
                  </a:cubicBezTo>
                  <a:cubicBezTo>
                    <a:pt x="638" y="2606"/>
                    <a:pt x="692" y="2617"/>
                    <a:pt x="746" y="2628"/>
                  </a:cubicBezTo>
                  <a:lnTo>
                    <a:pt x="811" y="2628"/>
                  </a:lnTo>
                  <a:cubicBezTo>
                    <a:pt x="1102" y="2552"/>
                    <a:pt x="1178" y="2466"/>
                    <a:pt x="1199" y="2163"/>
                  </a:cubicBezTo>
                  <a:cubicBezTo>
                    <a:pt x="1210" y="2012"/>
                    <a:pt x="1210" y="1850"/>
                    <a:pt x="1199" y="1699"/>
                  </a:cubicBezTo>
                  <a:cubicBezTo>
                    <a:pt x="1156" y="1169"/>
                    <a:pt x="1307" y="640"/>
                    <a:pt x="1610" y="197"/>
                  </a:cubicBezTo>
                  <a:cubicBezTo>
                    <a:pt x="1621" y="176"/>
                    <a:pt x="1642" y="143"/>
                    <a:pt x="1653" y="111"/>
                  </a:cubicBezTo>
                  <a:cubicBezTo>
                    <a:pt x="1707" y="35"/>
                    <a:pt x="1696" y="3"/>
                    <a:pt x="1588" y="3"/>
                  </a:cubicBezTo>
                  <a:cubicBezTo>
                    <a:pt x="1570" y="2"/>
                    <a:pt x="1553" y="1"/>
                    <a:pt x="1535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07A74"/>
                </a:solidFill>
              </a:endParaRPr>
            </a:p>
          </p:txBody>
        </p:sp>
        <p:sp>
          <p:nvSpPr>
            <p:cNvPr id="20" name="Google Shape;1504;p31">
              <a:extLst>
                <a:ext uri="{FF2B5EF4-FFF2-40B4-BE49-F238E27FC236}">
                  <a16:creationId xmlns:a16="http://schemas.microsoft.com/office/drawing/2014/main" id="{F9BAB441-DA74-114E-8D41-05B3384A3899}"/>
                </a:ext>
              </a:extLst>
            </p:cNvPr>
            <p:cNvSpPr/>
            <p:nvPr/>
          </p:nvSpPr>
          <p:spPr>
            <a:xfrm>
              <a:off x="3437888" y="415495"/>
              <a:ext cx="766846" cy="466650"/>
            </a:xfrm>
            <a:custGeom>
              <a:avLst/>
              <a:gdLst/>
              <a:ahLst/>
              <a:cxnLst/>
              <a:rect l="l" t="t" r="r" b="b"/>
              <a:pathLst>
                <a:path w="6784" h="4128" extrusionOk="0">
                  <a:moveTo>
                    <a:pt x="1313" y="1"/>
                  </a:moveTo>
                  <a:cubicBezTo>
                    <a:pt x="1019" y="1"/>
                    <a:pt x="728" y="101"/>
                    <a:pt x="497" y="291"/>
                  </a:cubicBezTo>
                  <a:cubicBezTo>
                    <a:pt x="108" y="594"/>
                    <a:pt x="0" y="1026"/>
                    <a:pt x="76" y="1490"/>
                  </a:cubicBezTo>
                  <a:cubicBezTo>
                    <a:pt x="173" y="2041"/>
                    <a:pt x="454" y="2549"/>
                    <a:pt x="886" y="2905"/>
                  </a:cubicBezTo>
                  <a:cubicBezTo>
                    <a:pt x="1210" y="3175"/>
                    <a:pt x="1566" y="3402"/>
                    <a:pt x="1955" y="3564"/>
                  </a:cubicBezTo>
                  <a:cubicBezTo>
                    <a:pt x="2827" y="3933"/>
                    <a:pt x="3767" y="4127"/>
                    <a:pt x="4720" y="4127"/>
                  </a:cubicBezTo>
                  <a:cubicBezTo>
                    <a:pt x="4771" y="4127"/>
                    <a:pt x="4821" y="4127"/>
                    <a:pt x="4871" y="4126"/>
                  </a:cubicBezTo>
                  <a:cubicBezTo>
                    <a:pt x="4911" y="4126"/>
                    <a:pt x="4951" y="4127"/>
                    <a:pt x="4991" y="4127"/>
                  </a:cubicBezTo>
                  <a:cubicBezTo>
                    <a:pt x="5428" y="4127"/>
                    <a:pt x="5872" y="4073"/>
                    <a:pt x="6297" y="3974"/>
                  </a:cubicBezTo>
                  <a:cubicBezTo>
                    <a:pt x="6448" y="3942"/>
                    <a:pt x="6589" y="3888"/>
                    <a:pt x="6707" y="3802"/>
                  </a:cubicBezTo>
                  <a:cubicBezTo>
                    <a:pt x="6772" y="3769"/>
                    <a:pt x="6783" y="3737"/>
                    <a:pt x="6751" y="3694"/>
                  </a:cubicBezTo>
                  <a:cubicBezTo>
                    <a:pt x="6707" y="3640"/>
                    <a:pt x="6643" y="3618"/>
                    <a:pt x="6578" y="3618"/>
                  </a:cubicBezTo>
                  <a:cubicBezTo>
                    <a:pt x="6448" y="3618"/>
                    <a:pt x="6319" y="3607"/>
                    <a:pt x="6200" y="3586"/>
                  </a:cubicBezTo>
                  <a:cubicBezTo>
                    <a:pt x="5703" y="3478"/>
                    <a:pt x="5249" y="3272"/>
                    <a:pt x="4850" y="2959"/>
                  </a:cubicBezTo>
                  <a:cubicBezTo>
                    <a:pt x="4407" y="2613"/>
                    <a:pt x="3996" y="2225"/>
                    <a:pt x="3640" y="1793"/>
                  </a:cubicBezTo>
                  <a:cubicBezTo>
                    <a:pt x="3316" y="1436"/>
                    <a:pt x="3003" y="1069"/>
                    <a:pt x="2668" y="712"/>
                  </a:cubicBezTo>
                  <a:cubicBezTo>
                    <a:pt x="2430" y="453"/>
                    <a:pt x="2149" y="248"/>
                    <a:pt x="1825" y="108"/>
                  </a:cubicBezTo>
                  <a:cubicBezTo>
                    <a:pt x="1661" y="35"/>
                    <a:pt x="1486" y="1"/>
                    <a:pt x="1313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07A74"/>
                </a:solidFill>
              </a:endParaRPr>
            </a:p>
          </p:txBody>
        </p:sp>
        <p:sp>
          <p:nvSpPr>
            <p:cNvPr id="21" name="Google Shape;1505;p31">
              <a:extLst>
                <a:ext uri="{FF2B5EF4-FFF2-40B4-BE49-F238E27FC236}">
                  <a16:creationId xmlns:a16="http://schemas.microsoft.com/office/drawing/2014/main" id="{D34D3000-2687-3AF0-231C-677F2F253F63}"/>
                </a:ext>
              </a:extLst>
            </p:cNvPr>
            <p:cNvSpPr/>
            <p:nvPr/>
          </p:nvSpPr>
          <p:spPr>
            <a:xfrm>
              <a:off x="3653900" y="969072"/>
              <a:ext cx="515338" cy="392153"/>
            </a:xfrm>
            <a:custGeom>
              <a:avLst/>
              <a:gdLst/>
              <a:ahLst/>
              <a:cxnLst/>
              <a:rect l="l" t="t" r="r" b="b"/>
              <a:pathLst>
                <a:path w="4559" h="3469" extrusionOk="0">
                  <a:moveTo>
                    <a:pt x="3796" y="1"/>
                  </a:moveTo>
                  <a:cubicBezTo>
                    <a:pt x="2987" y="1"/>
                    <a:pt x="2195" y="216"/>
                    <a:pt x="1502" y="622"/>
                  </a:cubicBezTo>
                  <a:cubicBezTo>
                    <a:pt x="919" y="946"/>
                    <a:pt x="454" y="1443"/>
                    <a:pt x="174" y="2037"/>
                  </a:cubicBezTo>
                  <a:cubicBezTo>
                    <a:pt x="66" y="2253"/>
                    <a:pt x="12" y="2480"/>
                    <a:pt x="1" y="2706"/>
                  </a:cubicBezTo>
                  <a:cubicBezTo>
                    <a:pt x="12" y="2782"/>
                    <a:pt x="12" y="2847"/>
                    <a:pt x="22" y="2912"/>
                  </a:cubicBezTo>
                  <a:cubicBezTo>
                    <a:pt x="51" y="3231"/>
                    <a:pt x="323" y="3468"/>
                    <a:pt x="628" y="3468"/>
                  </a:cubicBezTo>
                  <a:cubicBezTo>
                    <a:pt x="674" y="3468"/>
                    <a:pt x="721" y="3463"/>
                    <a:pt x="768" y="3452"/>
                  </a:cubicBezTo>
                  <a:cubicBezTo>
                    <a:pt x="1048" y="3409"/>
                    <a:pt x="1297" y="3279"/>
                    <a:pt x="1491" y="3085"/>
                  </a:cubicBezTo>
                  <a:cubicBezTo>
                    <a:pt x="1740" y="2825"/>
                    <a:pt x="1988" y="2555"/>
                    <a:pt x="2226" y="2274"/>
                  </a:cubicBezTo>
                  <a:cubicBezTo>
                    <a:pt x="2582" y="1799"/>
                    <a:pt x="2982" y="1346"/>
                    <a:pt x="3403" y="924"/>
                  </a:cubicBezTo>
                  <a:cubicBezTo>
                    <a:pt x="3695" y="633"/>
                    <a:pt x="4040" y="406"/>
                    <a:pt x="4418" y="265"/>
                  </a:cubicBezTo>
                  <a:cubicBezTo>
                    <a:pt x="4451" y="255"/>
                    <a:pt x="4472" y="244"/>
                    <a:pt x="4505" y="233"/>
                  </a:cubicBezTo>
                  <a:cubicBezTo>
                    <a:pt x="4548" y="201"/>
                    <a:pt x="4559" y="157"/>
                    <a:pt x="4516" y="125"/>
                  </a:cubicBezTo>
                  <a:cubicBezTo>
                    <a:pt x="4472" y="93"/>
                    <a:pt x="4418" y="71"/>
                    <a:pt x="4364" y="60"/>
                  </a:cubicBezTo>
                  <a:cubicBezTo>
                    <a:pt x="4246" y="39"/>
                    <a:pt x="4138" y="17"/>
                    <a:pt x="4019" y="6"/>
                  </a:cubicBezTo>
                  <a:cubicBezTo>
                    <a:pt x="3945" y="3"/>
                    <a:pt x="3870" y="1"/>
                    <a:pt x="3796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07A74"/>
                </a:solidFill>
              </a:endParaRPr>
            </a:p>
          </p:txBody>
        </p:sp>
      </p:grpSp>
      <p:sp>
        <p:nvSpPr>
          <p:cNvPr id="22" name="Google Shape;1500;p31">
            <a:extLst>
              <a:ext uri="{FF2B5EF4-FFF2-40B4-BE49-F238E27FC236}">
                <a16:creationId xmlns:a16="http://schemas.microsoft.com/office/drawing/2014/main" id="{54FAC247-7C0A-41F6-BC0E-BE3F39869B21}"/>
              </a:ext>
            </a:extLst>
          </p:cNvPr>
          <p:cNvSpPr/>
          <p:nvPr/>
        </p:nvSpPr>
        <p:spPr>
          <a:xfrm rot="1564350">
            <a:off x="11093912" y="2448733"/>
            <a:ext cx="783257" cy="410071"/>
          </a:xfrm>
          <a:custGeom>
            <a:avLst/>
            <a:gdLst/>
            <a:ahLst/>
            <a:cxnLst/>
            <a:rect l="l" t="t" r="r" b="b"/>
            <a:pathLst>
              <a:path w="4840" h="2534" extrusionOk="0">
                <a:moveTo>
                  <a:pt x="3773" y="1"/>
                </a:moveTo>
                <a:cubicBezTo>
                  <a:pt x="3558" y="1"/>
                  <a:pt x="3342" y="62"/>
                  <a:pt x="3154" y="179"/>
                </a:cubicBezTo>
                <a:cubicBezTo>
                  <a:pt x="2916" y="319"/>
                  <a:pt x="2690" y="481"/>
                  <a:pt x="2463" y="643"/>
                </a:cubicBezTo>
                <a:cubicBezTo>
                  <a:pt x="2182" y="859"/>
                  <a:pt x="1923" y="1097"/>
                  <a:pt x="1653" y="1302"/>
                </a:cubicBezTo>
                <a:cubicBezTo>
                  <a:pt x="1286" y="1605"/>
                  <a:pt x="864" y="1821"/>
                  <a:pt x="400" y="1950"/>
                </a:cubicBezTo>
                <a:cubicBezTo>
                  <a:pt x="313" y="1972"/>
                  <a:pt x="227" y="1993"/>
                  <a:pt x="130" y="1993"/>
                </a:cubicBezTo>
                <a:cubicBezTo>
                  <a:pt x="76" y="1993"/>
                  <a:pt x="43" y="2004"/>
                  <a:pt x="22" y="2058"/>
                </a:cubicBezTo>
                <a:cubicBezTo>
                  <a:pt x="0" y="2112"/>
                  <a:pt x="33" y="2145"/>
                  <a:pt x="76" y="2166"/>
                </a:cubicBezTo>
                <a:cubicBezTo>
                  <a:pt x="162" y="2220"/>
                  <a:pt x="249" y="2263"/>
                  <a:pt x="335" y="2296"/>
                </a:cubicBezTo>
                <a:cubicBezTo>
                  <a:pt x="789" y="2447"/>
                  <a:pt x="1264" y="2523"/>
                  <a:pt x="1739" y="2534"/>
                </a:cubicBezTo>
                <a:cubicBezTo>
                  <a:pt x="2139" y="2534"/>
                  <a:pt x="2549" y="2490"/>
                  <a:pt x="2938" y="2404"/>
                </a:cubicBezTo>
                <a:cubicBezTo>
                  <a:pt x="3327" y="2328"/>
                  <a:pt x="3705" y="2177"/>
                  <a:pt x="4040" y="1961"/>
                </a:cubicBezTo>
                <a:cubicBezTo>
                  <a:pt x="4342" y="1745"/>
                  <a:pt x="4601" y="1497"/>
                  <a:pt x="4699" y="1119"/>
                </a:cubicBezTo>
                <a:cubicBezTo>
                  <a:pt x="4839" y="633"/>
                  <a:pt x="4526" y="125"/>
                  <a:pt x="4018" y="28"/>
                </a:cubicBezTo>
                <a:cubicBezTo>
                  <a:pt x="3938" y="10"/>
                  <a:pt x="3855" y="1"/>
                  <a:pt x="3773" y="1"/>
                </a:cubicBezTo>
                <a:close/>
              </a:path>
            </a:pathLst>
          </a:custGeom>
          <a:solidFill>
            <a:srgbClr val="F07A74"/>
          </a:solidFill>
          <a:ln>
            <a:solidFill>
              <a:srgbClr val="F07A7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501;p31">
            <a:extLst>
              <a:ext uri="{FF2B5EF4-FFF2-40B4-BE49-F238E27FC236}">
                <a16:creationId xmlns:a16="http://schemas.microsoft.com/office/drawing/2014/main" id="{A15E9A4C-8765-2EBA-326C-A138067D065B}"/>
              </a:ext>
            </a:extLst>
          </p:cNvPr>
          <p:cNvSpPr/>
          <p:nvPr/>
        </p:nvSpPr>
        <p:spPr>
          <a:xfrm rot="1564350">
            <a:off x="11055396" y="2922565"/>
            <a:ext cx="541969" cy="317829"/>
          </a:xfrm>
          <a:custGeom>
            <a:avLst/>
            <a:gdLst/>
            <a:ahLst/>
            <a:cxnLst/>
            <a:rect l="l" t="t" r="r" b="b"/>
            <a:pathLst>
              <a:path w="3349" h="1964" extrusionOk="0">
                <a:moveTo>
                  <a:pt x="990" y="0"/>
                </a:moveTo>
                <a:cubicBezTo>
                  <a:pt x="779" y="0"/>
                  <a:pt x="568" y="20"/>
                  <a:pt x="357" y="59"/>
                </a:cubicBezTo>
                <a:cubicBezTo>
                  <a:pt x="271" y="59"/>
                  <a:pt x="195" y="81"/>
                  <a:pt x="109" y="113"/>
                </a:cubicBezTo>
                <a:cubicBezTo>
                  <a:pt x="55" y="146"/>
                  <a:pt x="22" y="200"/>
                  <a:pt x="1" y="254"/>
                </a:cubicBezTo>
                <a:cubicBezTo>
                  <a:pt x="1" y="264"/>
                  <a:pt x="65" y="318"/>
                  <a:pt x="98" y="340"/>
                </a:cubicBezTo>
                <a:cubicBezTo>
                  <a:pt x="519" y="491"/>
                  <a:pt x="908" y="707"/>
                  <a:pt x="1264" y="966"/>
                </a:cubicBezTo>
                <a:cubicBezTo>
                  <a:pt x="1578" y="1226"/>
                  <a:pt x="1891" y="1463"/>
                  <a:pt x="2215" y="1712"/>
                </a:cubicBezTo>
                <a:cubicBezTo>
                  <a:pt x="2355" y="1820"/>
                  <a:pt x="2528" y="1906"/>
                  <a:pt x="2712" y="1949"/>
                </a:cubicBezTo>
                <a:cubicBezTo>
                  <a:pt x="2757" y="1959"/>
                  <a:pt x="2802" y="1964"/>
                  <a:pt x="2844" y="1964"/>
                </a:cubicBezTo>
                <a:cubicBezTo>
                  <a:pt x="3135" y="1964"/>
                  <a:pt x="3349" y="1744"/>
                  <a:pt x="3349" y="1377"/>
                </a:cubicBezTo>
                <a:cubicBezTo>
                  <a:pt x="3338" y="1236"/>
                  <a:pt x="3284" y="1096"/>
                  <a:pt x="3198" y="966"/>
                </a:cubicBezTo>
                <a:cubicBezTo>
                  <a:pt x="3003" y="675"/>
                  <a:pt x="2712" y="437"/>
                  <a:pt x="2388" y="297"/>
                </a:cubicBezTo>
                <a:cubicBezTo>
                  <a:pt x="1945" y="101"/>
                  <a:pt x="1470" y="0"/>
                  <a:pt x="990" y="0"/>
                </a:cubicBezTo>
                <a:close/>
              </a:path>
            </a:pathLst>
          </a:custGeom>
          <a:solidFill>
            <a:srgbClr val="F07A74"/>
          </a:solidFill>
          <a:ln>
            <a:solidFill>
              <a:srgbClr val="F07A7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AA32FD6-3941-2268-56D5-7BF2F2F4F5D8}"/>
              </a:ext>
            </a:extLst>
          </p:cNvPr>
          <p:cNvSpPr/>
          <p:nvPr/>
        </p:nvSpPr>
        <p:spPr>
          <a:xfrm>
            <a:off x="5065659" y="4286768"/>
            <a:ext cx="6290485" cy="148956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B807D2-96D0-452B-8419-721605E310CE}"/>
              </a:ext>
            </a:extLst>
          </p:cNvPr>
          <p:cNvSpPr txBox="1"/>
          <p:nvPr/>
        </p:nvSpPr>
        <p:spPr>
          <a:xfrm>
            <a:off x="5227785" y="4467393"/>
            <a:ext cx="5993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gia</a:t>
            </a:r>
            <a:r>
              <a:rPr lang="en-US" sz="3200" dirty="0"/>
              <a:t> </a:t>
            </a:r>
            <a:r>
              <a:rPr lang="en-US" sz="3200" dirty="0" err="1"/>
              <a:t>đình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thường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.</a:t>
            </a:r>
            <a:endParaRPr lang="vi-VN" sz="3200" dirty="0"/>
          </a:p>
        </p:txBody>
      </p:sp>
      <p:grpSp>
        <p:nvGrpSpPr>
          <p:cNvPr id="32" name="Google Shape;6106;p36">
            <a:extLst>
              <a:ext uri="{FF2B5EF4-FFF2-40B4-BE49-F238E27FC236}">
                <a16:creationId xmlns:a16="http://schemas.microsoft.com/office/drawing/2014/main" id="{526A16DF-E7B7-DD6B-FC61-38691024D837}"/>
              </a:ext>
            </a:extLst>
          </p:cNvPr>
          <p:cNvGrpSpPr/>
          <p:nvPr/>
        </p:nvGrpSpPr>
        <p:grpSpPr>
          <a:xfrm>
            <a:off x="5002978" y="4213533"/>
            <a:ext cx="390063" cy="390029"/>
            <a:chOff x="6793725" y="-1219900"/>
            <a:chExt cx="288850" cy="288825"/>
          </a:xfrm>
        </p:grpSpPr>
        <p:sp>
          <p:nvSpPr>
            <p:cNvPr id="33" name="Google Shape;6107;p36">
              <a:extLst>
                <a:ext uri="{FF2B5EF4-FFF2-40B4-BE49-F238E27FC236}">
                  <a16:creationId xmlns:a16="http://schemas.microsoft.com/office/drawing/2014/main" id="{25D79462-6377-83C6-DD5A-E0ABEFA02340}"/>
                </a:ext>
              </a:extLst>
            </p:cNvPr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108;p36">
              <a:extLst>
                <a:ext uri="{FF2B5EF4-FFF2-40B4-BE49-F238E27FC236}">
                  <a16:creationId xmlns:a16="http://schemas.microsoft.com/office/drawing/2014/main" id="{D451FE3D-7A28-19FC-33EC-0A41FC6E8B5E}"/>
                </a:ext>
              </a:extLst>
            </p:cNvPr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109;p36">
              <a:extLst>
                <a:ext uri="{FF2B5EF4-FFF2-40B4-BE49-F238E27FC236}">
                  <a16:creationId xmlns:a16="http://schemas.microsoft.com/office/drawing/2014/main" id="{016082C1-27C3-B98A-D63B-0B2F26452D98}"/>
                </a:ext>
              </a:extLst>
            </p:cNvPr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110;p36">
              <a:extLst>
                <a:ext uri="{FF2B5EF4-FFF2-40B4-BE49-F238E27FC236}">
                  <a16:creationId xmlns:a16="http://schemas.microsoft.com/office/drawing/2014/main" id="{7831442F-9A3C-69CE-0A57-9833D30DB87B}"/>
                </a:ext>
              </a:extLst>
            </p:cNvPr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111;p36">
              <a:extLst>
                <a:ext uri="{FF2B5EF4-FFF2-40B4-BE49-F238E27FC236}">
                  <a16:creationId xmlns:a16="http://schemas.microsoft.com/office/drawing/2014/main" id="{4F30D9A9-C313-2D35-F413-8CC45ED583AA}"/>
                </a:ext>
              </a:extLst>
            </p:cNvPr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6106;p36">
            <a:extLst>
              <a:ext uri="{FF2B5EF4-FFF2-40B4-BE49-F238E27FC236}">
                <a16:creationId xmlns:a16="http://schemas.microsoft.com/office/drawing/2014/main" id="{F7E0DE7C-8270-BE9F-E3A3-97346A7EC26D}"/>
              </a:ext>
            </a:extLst>
          </p:cNvPr>
          <p:cNvGrpSpPr/>
          <p:nvPr/>
        </p:nvGrpSpPr>
        <p:grpSpPr>
          <a:xfrm>
            <a:off x="11043649" y="5363985"/>
            <a:ext cx="390063" cy="390029"/>
            <a:chOff x="6793725" y="-1219900"/>
            <a:chExt cx="288850" cy="288825"/>
          </a:xfrm>
        </p:grpSpPr>
        <p:sp>
          <p:nvSpPr>
            <p:cNvPr id="39" name="Google Shape;6107;p36">
              <a:extLst>
                <a:ext uri="{FF2B5EF4-FFF2-40B4-BE49-F238E27FC236}">
                  <a16:creationId xmlns:a16="http://schemas.microsoft.com/office/drawing/2014/main" id="{3B5925A3-CCE2-52E6-2147-8C7D66EF6B98}"/>
                </a:ext>
              </a:extLst>
            </p:cNvPr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108;p36">
              <a:extLst>
                <a:ext uri="{FF2B5EF4-FFF2-40B4-BE49-F238E27FC236}">
                  <a16:creationId xmlns:a16="http://schemas.microsoft.com/office/drawing/2014/main" id="{E6364ECB-3832-0D88-6416-E0EBCD4B8199}"/>
                </a:ext>
              </a:extLst>
            </p:cNvPr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109;p36">
              <a:extLst>
                <a:ext uri="{FF2B5EF4-FFF2-40B4-BE49-F238E27FC236}">
                  <a16:creationId xmlns:a16="http://schemas.microsoft.com/office/drawing/2014/main" id="{1BD6600A-4D5D-3F33-CB17-7A3055AD8724}"/>
                </a:ext>
              </a:extLst>
            </p:cNvPr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110;p36">
              <a:extLst>
                <a:ext uri="{FF2B5EF4-FFF2-40B4-BE49-F238E27FC236}">
                  <a16:creationId xmlns:a16="http://schemas.microsoft.com/office/drawing/2014/main" id="{CCF4E2C9-9813-3210-C1F4-D7E8AA22FF78}"/>
                </a:ext>
              </a:extLst>
            </p:cNvPr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111;p36">
              <a:extLst>
                <a:ext uri="{FF2B5EF4-FFF2-40B4-BE49-F238E27FC236}">
                  <a16:creationId xmlns:a16="http://schemas.microsoft.com/office/drawing/2014/main" id="{D847721F-11B8-8ED5-539D-FD856EF71D26}"/>
                </a:ext>
              </a:extLst>
            </p:cNvPr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1933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5" grpId="0" animBg="1"/>
      <p:bldP spid="16" grpId="0"/>
      <p:bldP spid="22" grpId="0" animBg="1"/>
      <p:bldP spid="23" grpId="0" animBg="1"/>
      <p:bldP spid="24" grpId="0" animBg="1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D0B8A-3B7E-145F-272D-911521DFC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1E6A856-C1B1-6006-7DE5-2021018D7314}"/>
              </a:ext>
            </a:extLst>
          </p:cNvPr>
          <p:cNvSpPr/>
          <p:nvPr/>
        </p:nvSpPr>
        <p:spPr>
          <a:xfrm>
            <a:off x="453512" y="255915"/>
            <a:ext cx="11330152" cy="6463862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AE3658C-3B28-C17A-27E1-4304E6A18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08571" y="397963"/>
            <a:ext cx="3759536" cy="384607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FB2B8F-DFCB-9A05-3A38-ACDEDE4FB0A9}"/>
              </a:ext>
            </a:extLst>
          </p:cNvPr>
          <p:cNvGrpSpPr/>
          <p:nvPr/>
        </p:nvGrpSpPr>
        <p:grpSpPr>
          <a:xfrm>
            <a:off x="5870973" y="1292300"/>
            <a:ext cx="5943599" cy="2541124"/>
            <a:chOff x="6248401" y="0"/>
            <a:chExt cx="5943599" cy="25411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FABEFF-914F-D8D5-E39E-957A78A40D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46" t="38109" r="21602" b="29556"/>
            <a:stretch/>
          </p:blipFill>
          <p:spPr>
            <a:xfrm>
              <a:off x="6248401" y="0"/>
              <a:ext cx="5943599" cy="20574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9F5A7AD-F55F-B139-8969-217C5BF51BE8}"/>
                </a:ext>
              </a:extLst>
            </p:cNvPr>
            <p:cNvSpPr/>
            <p:nvPr/>
          </p:nvSpPr>
          <p:spPr>
            <a:xfrm>
              <a:off x="6595888" y="783537"/>
              <a:ext cx="5187776" cy="175758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000" b="1" cap="none" spc="0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F07A74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Phobia" panose="02000506000000020003" pitchFamily="2" charset="0"/>
                </a:rPr>
                <a:t>Cùng chia sẻ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4779B05-E0A1-E219-5060-CD7D3948AC9A}"/>
              </a:ext>
            </a:extLst>
          </p:cNvPr>
          <p:cNvGrpSpPr/>
          <p:nvPr/>
        </p:nvGrpSpPr>
        <p:grpSpPr>
          <a:xfrm>
            <a:off x="3111520" y="4573630"/>
            <a:ext cx="6213880" cy="1757645"/>
            <a:chOff x="7930237" y="854592"/>
            <a:chExt cx="5085471" cy="1757645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BDE92D2-4D95-56B6-3DB0-AE4143A4C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30237" y="854592"/>
              <a:ext cx="5085471" cy="17576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2108F0F-B5FA-A708-77ED-529E6185EC21}"/>
                </a:ext>
              </a:extLst>
            </p:cNvPr>
            <p:cNvSpPr txBox="1"/>
            <p:nvPr/>
          </p:nvSpPr>
          <p:spPr>
            <a:xfrm>
              <a:off x="8141392" y="992073"/>
              <a:ext cx="4656317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Các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nhóm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khác</a:t>
              </a:r>
              <a:endParaRPr lang="en-US" sz="4000" b="1" dirty="0">
                <a:solidFill>
                  <a:schemeClr val="accent2">
                    <a:lumMod val="50000"/>
                  </a:schemeClr>
                </a:solidFill>
                <a:latin typeface="+mj-lt"/>
              </a:endParaRPr>
            </a:p>
            <a:p>
              <a:pPr algn="ctr"/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Lắng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nghe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 –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góp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 ý -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bổ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 sung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72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7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7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9287073-FF10-0E56-CF9B-480B057B7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2154" y="143220"/>
            <a:ext cx="11824133" cy="13807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729F5C-F203-8184-2A55-91AB6A84BF0E}"/>
              </a:ext>
            </a:extLst>
          </p:cNvPr>
          <p:cNvSpPr/>
          <p:nvPr/>
        </p:nvSpPr>
        <p:spPr>
          <a:xfrm>
            <a:off x="4162315" y="143220"/>
            <a:ext cx="566533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2857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Phobia" panose="02000506000000020003" pitchFamily="2" charset="0"/>
              </a:rPr>
              <a:t>Nội</a:t>
            </a:r>
            <a:r>
              <a:rPr lang="en-US" sz="9600" b="1" dirty="0">
                <a:ln w="2857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Phobia" panose="02000506000000020003" pitchFamily="2" charset="0"/>
              </a:rPr>
              <a:t> dung </a:t>
            </a:r>
            <a:r>
              <a:rPr lang="en-US" sz="9600" b="1" dirty="0" err="1">
                <a:ln w="2857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Phobia" panose="02000506000000020003" pitchFamily="2" charset="0"/>
              </a:rPr>
              <a:t>bài</a:t>
            </a:r>
            <a:r>
              <a:rPr lang="en-US" sz="9600" b="1" dirty="0">
                <a:ln w="2857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9600" b="1" dirty="0" err="1">
                <a:ln w="2857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Phobia" panose="02000506000000020003" pitchFamily="2" charset="0"/>
              </a:rPr>
              <a:t>học</a:t>
            </a:r>
            <a:endParaRPr lang="en-US" sz="9600" b="1" dirty="0">
              <a:ln w="2857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Phobia" panose="02000506000000020003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802616-972D-EFEA-1F96-1634DB3B8E51}"/>
              </a:ext>
            </a:extLst>
          </p:cNvPr>
          <p:cNvGrpSpPr/>
          <p:nvPr/>
        </p:nvGrpSpPr>
        <p:grpSpPr>
          <a:xfrm>
            <a:off x="202164" y="75647"/>
            <a:ext cx="2700062" cy="1842605"/>
            <a:chOff x="5204862" y="1131738"/>
            <a:chExt cx="4084983" cy="247484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5F1196-7805-6C0F-F54F-10B00F46B238}"/>
                </a:ext>
              </a:extLst>
            </p:cNvPr>
            <p:cNvSpPr/>
            <p:nvPr/>
          </p:nvSpPr>
          <p:spPr>
            <a:xfrm>
              <a:off x="5204862" y="1131738"/>
              <a:ext cx="4084983" cy="2474844"/>
            </a:xfrm>
            <a:prstGeom prst="roundRect">
              <a:avLst/>
            </a:prstGeom>
            <a:ln w="762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A2F2C91-00C7-88FC-40A5-3D3D55E0B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353" b="99706" l="2015" r="97070">
                          <a14:foregroundMark x1="10806" y1="20588" x2="76190" y2="24412"/>
                          <a14:foregroundMark x1="76190" y1="24412" x2="83516" y2="45294"/>
                          <a14:foregroundMark x1="83516" y1="45294" x2="64469" y2="68529"/>
                          <a14:foregroundMark x1="64469" y1="68529" x2="34066" y2="72353"/>
                          <a14:foregroundMark x1="34066" y1="72353" x2="9341" y2="57353"/>
                          <a14:foregroundMark x1="9341" y1="57353" x2="8242" y2="54706"/>
                          <a14:foregroundMark x1="37179" y1="11471" x2="36081" y2="20588"/>
                          <a14:foregroundMark x1="6044" y1="13824" x2="10806" y2="55000"/>
                          <a14:foregroundMark x1="10806" y1="55000" x2="10989" y2="72941"/>
                          <a14:foregroundMark x1="11355" y1="13824" x2="14835" y2="15588"/>
                          <a14:foregroundMark x1="2015" y1="20588" x2="2015" y2="20588"/>
                          <a14:foregroundMark x1="9707" y1="97059" x2="11905" y2="88529"/>
                          <a14:foregroundMark x1="45971" y1="81471" x2="45971" y2="81471"/>
                          <a14:foregroundMark x1="36630" y1="2941" x2="36630" y2="2941"/>
                          <a14:foregroundMark x1="33150" y1="5588" x2="47619" y2="5882"/>
                          <a14:foregroundMark x1="57143" y1="17353" x2="69780" y2="17353"/>
                          <a14:foregroundMark x1="80586" y1="7353" x2="91392" y2="6176"/>
                          <a14:foregroundMark x1="54396" y1="52647" x2="54396" y2="52647"/>
                          <a14:foregroundMark x1="62271" y1="51471" x2="68132" y2="42647"/>
                          <a14:foregroundMark x1="68864" y1="51765" x2="68498" y2="55882"/>
                          <a14:foregroundMark x1="27656" y1="97647" x2="27289" y2="93529"/>
                          <a14:foregroundMark x1="34249" y1="97059" x2="36081" y2="95294"/>
                          <a14:foregroundMark x1="46886" y1="99706" x2="44322" y2="92353"/>
                          <a14:foregroundMark x1="44322" y1="80588" x2="46520" y2="78529"/>
                          <a14:foregroundMark x1="40476" y1="68824" x2="42491" y2="65000"/>
                          <a14:foregroundMark x1="95604" y1="32353" x2="97070" y2="329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1253" y="1281845"/>
              <a:ext cx="3492202" cy="2174631"/>
            </a:xfrm>
            <a:prstGeom prst="rect">
              <a:avLst/>
            </a:prstGeom>
          </p:spPr>
        </p:pic>
      </p:grpSp>
      <p:grpSp>
        <p:nvGrpSpPr>
          <p:cNvPr id="11" name="Google Shape;5815;p57">
            <a:extLst>
              <a:ext uri="{FF2B5EF4-FFF2-40B4-BE49-F238E27FC236}">
                <a16:creationId xmlns:a16="http://schemas.microsoft.com/office/drawing/2014/main" id="{4689CE2D-29E3-EC9B-FD5E-7F423A04DE07}"/>
              </a:ext>
            </a:extLst>
          </p:cNvPr>
          <p:cNvGrpSpPr/>
          <p:nvPr/>
        </p:nvGrpSpPr>
        <p:grpSpPr>
          <a:xfrm>
            <a:off x="10141688" y="849535"/>
            <a:ext cx="1848148" cy="688115"/>
            <a:chOff x="3507453" y="2184650"/>
            <a:chExt cx="1848148" cy="688115"/>
          </a:xfrm>
        </p:grpSpPr>
        <p:sp>
          <p:nvSpPr>
            <p:cNvPr id="12" name="Google Shape;5816;p57">
              <a:extLst>
                <a:ext uri="{FF2B5EF4-FFF2-40B4-BE49-F238E27FC236}">
                  <a16:creationId xmlns:a16="http://schemas.microsoft.com/office/drawing/2014/main" id="{73F097DF-0A55-34A8-0FFE-8E5B9C9EFACE}"/>
                </a:ext>
              </a:extLst>
            </p:cNvPr>
            <p:cNvSpPr/>
            <p:nvPr/>
          </p:nvSpPr>
          <p:spPr>
            <a:xfrm>
              <a:off x="3512927" y="2614278"/>
              <a:ext cx="1842674" cy="258487"/>
            </a:xfrm>
            <a:custGeom>
              <a:avLst/>
              <a:gdLst/>
              <a:ahLst/>
              <a:cxnLst/>
              <a:rect l="l" t="t" r="r" b="b"/>
              <a:pathLst>
                <a:path w="39386" h="5525" extrusionOk="0">
                  <a:moveTo>
                    <a:pt x="0" y="1"/>
                  </a:moveTo>
                  <a:lnTo>
                    <a:pt x="0" y="5525"/>
                  </a:lnTo>
                  <a:lnTo>
                    <a:pt x="39385" y="5525"/>
                  </a:lnTo>
                  <a:lnTo>
                    <a:pt x="39385" y="1"/>
                  </a:lnTo>
                  <a:close/>
                </a:path>
              </a:pathLst>
            </a:custGeom>
            <a:solidFill>
              <a:srgbClr val="723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817;p57">
              <a:extLst>
                <a:ext uri="{FF2B5EF4-FFF2-40B4-BE49-F238E27FC236}">
                  <a16:creationId xmlns:a16="http://schemas.microsoft.com/office/drawing/2014/main" id="{B93BF0F5-F88D-5FF3-5692-BFD5AEFC7677}"/>
                </a:ext>
              </a:extLst>
            </p:cNvPr>
            <p:cNvSpPr/>
            <p:nvPr/>
          </p:nvSpPr>
          <p:spPr>
            <a:xfrm>
              <a:off x="4706744" y="2186615"/>
              <a:ext cx="253013" cy="408761"/>
            </a:xfrm>
            <a:custGeom>
              <a:avLst/>
              <a:gdLst/>
              <a:ahLst/>
              <a:cxnLst/>
              <a:rect l="l" t="t" r="r" b="b"/>
              <a:pathLst>
                <a:path w="5408" h="8737" extrusionOk="0">
                  <a:moveTo>
                    <a:pt x="1922" y="0"/>
                  </a:moveTo>
                  <a:cubicBezTo>
                    <a:pt x="1889" y="0"/>
                    <a:pt x="1852" y="1"/>
                    <a:pt x="1810" y="1"/>
                  </a:cubicBezTo>
                  <a:lnTo>
                    <a:pt x="215" y="1"/>
                  </a:lnTo>
                  <a:cubicBezTo>
                    <a:pt x="59" y="98"/>
                    <a:pt x="1" y="1362"/>
                    <a:pt x="98" y="1557"/>
                  </a:cubicBezTo>
                  <a:lnTo>
                    <a:pt x="1596" y="8520"/>
                  </a:lnTo>
                  <a:cubicBezTo>
                    <a:pt x="1651" y="8657"/>
                    <a:pt x="2544" y="8737"/>
                    <a:pt x="3124" y="8737"/>
                  </a:cubicBezTo>
                  <a:cubicBezTo>
                    <a:pt x="3362" y="8737"/>
                    <a:pt x="3548" y="8723"/>
                    <a:pt x="3599" y="8695"/>
                  </a:cubicBezTo>
                  <a:lnTo>
                    <a:pt x="5194" y="7664"/>
                  </a:lnTo>
                  <a:cubicBezTo>
                    <a:pt x="5349" y="7567"/>
                    <a:pt x="5408" y="7333"/>
                    <a:pt x="5311" y="7158"/>
                  </a:cubicBezTo>
                  <a:lnTo>
                    <a:pt x="2257" y="195"/>
                  </a:lnTo>
                  <a:cubicBezTo>
                    <a:pt x="2175" y="14"/>
                    <a:pt x="2106" y="0"/>
                    <a:pt x="1922" y="0"/>
                  </a:cubicBezTo>
                  <a:close/>
                </a:path>
              </a:pathLst>
            </a:custGeom>
            <a:solidFill>
              <a:srgbClr val="431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818;p57">
              <a:extLst>
                <a:ext uri="{FF2B5EF4-FFF2-40B4-BE49-F238E27FC236}">
                  <a16:creationId xmlns:a16="http://schemas.microsoft.com/office/drawing/2014/main" id="{39204CD3-B9D9-A1E9-0C8B-96BC4B0AC69C}"/>
                </a:ext>
              </a:extLst>
            </p:cNvPr>
            <p:cNvSpPr/>
            <p:nvPr/>
          </p:nvSpPr>
          <p:spPr>
            <a:xfrm>
              <a:off x="4545710" y="2200276"/>
              <a:ext cx="171093" cy="393134"/>
            </a:xfrm>
            <a:custGeom>
              <a:avLst/>
              <a:gdLst/>
              <a:ahLst/>
              <a:cxnLst/>
              <a:rect l="l" t="t" r="r" b="b"/>
              <a:pathLst>
                <a:path w="3657" h="8403" extrusionOk="0">
                  <a:moveTo>
                    <a:pt x="564" y="1"/>
                  </a:moveTo>
                  <a:cubicBezTo>
                    <a:pt x="253" y="1"/>
                    <a:pt x="0" y="234"/>
                    <a:pt x="0" y="487"/>
                  </a:cubicBezTo>
                  <a:lnTo>
                    <a:pt x="195" y="7916"/>
                  </a:lnTo>
                  <a:cubicBezTo>
                    <a:pt x="195" y="8169"/>
                    <a:pt x="467" y="8403"/>
                    <a:pt x="778" y="8403"/>
                  </a:cubicBezTo>
                  <a:lnTo>
                    <a:pt x="3073" y="8403"/>
                  </a:lnTo>
                  <a:cubicBezTo>
                    <a:pt x="3404" y="8403"/>
                    <a:pt x="3657" y="8150"/>
                    <a:pt x="3637" y="7878"/>
                  </a:cubicBezTo>
                  <a:lnTo>
                    <a:pt x="3307" y="467"/>
                  </a:lnTo>
                  <a:cubicBezTo>
                    <a:pt x="3287" y="195"/>
                    <a:pt x="3054" y="1"/>
                    <a:pt x="2723" y="1"/>
                  </a:cubicBezTo>
                  <a:close/>
                </a:path>
              </a:pathLst>
            </a:custGeom>
            <a:solidFill>
              <a:srgbClr val="2B75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819;p57">
              <a:extLst>
                <a:ext uri="{FF2B5EF4-FFF2-40B4-BE49-F238E27FC236}">
                  <a16:creationId xmlns:a16="http://schemas.microsoft.com/office/drawing/2014/main" id="{109B718D-401C-833C-643D-D06695B9D3FA}"/>
                </a:ext>
              </a:extLst>
            </p:cNvPr>
            <p:cNvSpPr/>
            <p:nvPr/>
          </p:nvSpPr>
          <p:spPr>
            <a:xfrm>
              <a:off x="4408302" y="2473268"/>
              <a:ext cx="114717" cy="131092"/>
            </a:xfrm>
            <a:custGeom>
              <a:avLst/>
              <a:gdLst/>
              <a:ahLst/>
              <a:cxnLst/>
              <a:rect l="l" t="t" r="r" b="b"/>
              <a:pathLst>
                <a:path w="2452" h="2802" extrusionOk="0">
                  <a:moveTo>
                    <a:pt x="467" y="0"/>
                  </a:moveTo>
                  <a:cubicBezTo>
                    <a:pt x="214" y="0"/>
                    <a:pt x="1" y="234"/>
                    <a:pt x="1" y="487"/>
                  </a:cubicBezTo>
                  <a:lnTo>
                    <a:pt x="1" y="2315"/>
                  </a:lnTo>
                  <a:cubicBezTo>
                    <a:pt x="1" y="2587"/>
                    <a:pt x="195" y="2801"/>
                    <a:pt x="467" y="2801"/>
                  </a:cubicBezTo>
                  <a:lnTo>
                    <a:pt x="2004" y="2801"/>
                  </a:lnTo>
                  <a:cubicBezTo>
                    <a:pt x="2237" y="2801"/>
                    <a:pt x="2451" y="2587"/>
                    <a:pt x="2451" y="2315"/>
                  </a:cubicBezTo>
                  <a:lnTo>
                    <a:pt x="2451" y="487"/>
                  </a:lnTo>
                  <a:cubicBezTo>
                    <a:pt x="2451" y="195"/>
                    <a:pt x="2237" y="0"/>
                    <a:pt x="2004" y="0"/>
                  </a:cubicBezTo>
                  <a:close/>
                </a:path>
              </a:pathLst>
            </a:custGeom>
            <a:solidFill>
              <a:srgbClr val="7339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820;p57">
              <a:extLst>
                <a:ext uri="{FF2B5EF4-FFF2-40B4-BE49-F238E27FC236}">
                  <a16:creationId xmlns:a16="http://schemas.microsoft.com/office/drawing/2014/main" id="{BECA5CC2-8326-D8C8-467B-7A8FAC2C42C4}"/>
                </a:ext>
              </a:extLst>
            </p:cNvPr>
            <p:cNvSpPr/>
            <p:nvPr/>
          </p:nvSpPr>
          <p:spPr>
            <a:xfrm>
              <a:off x="4704966" y="2186615"/>
              <a:ext cx="253902" cy="354022"/>
            </a:xfrm>
            <a:custGeom>
              <a:avLst/>
              <a:gdLst/>
              <a:ahLst/>
              <a:cxnLst/>
              <a:rect l="l" t="t" r="r" b="b"/>
              <a:pathLst>
                <a:path w="5427" h="7567" extrusionOk="0">
                  <a:moveTo>
                    <a:pt x="1944" y="0"/>
                  </a:moveTo>
                  <a:cubicBezTo>
                    <a:pt x="1909" y="0"/>
                    <a:pt x="1870" y="1"/>
                    <a:pt x="1828" y="1"/>
                  </a:cubicBezTo>
                  <a:lnTo>
                    <a:pt x="233" y="1"/>
                  </a:lnTo>
                  <a:cubicBezTo>
                    <a:pt x="78" y="98"/>
                    <a:pt x="0" y="1362"/>
                    <a:pt x="97" y="1557"/>
                  </a:cubicBezTo>
                  <a:lnTo>
                    <a:pt x="1420" y="7567"/>
                  </a:lnTo>
                  <a:lnTo>
                    <a:pt x="5310" y="7567"/>
                  </a:lnTo>
                  <a:cubicBezTo>
                    <a:pt x="5407" y="7450"/>
                    <a:pt x="5426" y="7275"/>
                    <a:pt x="5349" y="7119"/>
                  </a:cubicBezTo>
                  <a:lnTo>
                    <a:pt x="2276" y="176"/>
                  </a:lnTo>
                  <a:cubicBezTo>
                    <a:pt x="2211" y="14"/>
                    <a:pt x="2119" y="0"/>
                    <a:pt x="1944" y="0"/>
                  </a:cubicBezTo>
                  <a:close/>
                </a:path>
              </a:pathLst>
            </a:custGeom>
            <a:solidFill>
              <a:srgbClr val="582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821;p57">
              <a:extLst>
                <a:ext uri="{FF2B5EF4-FFF2-40B4-BE49-F238E27FC236}">
                  <a16:creationId xmlns:a16="http://schemas.microsoft.com/office/drawing/2014/main" id="{3FA27B68-30C1-E3CE-FF06-2B0DD27E29AE}"/>
                </a:ext>
              </a:extLst>
            </p:cNvPr>
            <p:cNvSpPr/>
            <p:nvPr/>
          </p:nvSpPr>
          <p:spPr>
            <a:xfrm>
              <a:off x="4617572" y="2184650"/>
              <a:ext cx="253949" cy="409088"/>
            </a:xfrm>
            <a:custGeom>
              <a:avLst/>
              <a:gdLst/>
              <a:ahLst/>
              <a:cxnLst/>
              <a:rect l="l" t="t" r="r" b="b"/>
              <a:pathLst>
                <a:path w="5428" h="8744" extrusionOk="0">
                  <a:moveTo>
                    <a:pt x="1984" y="1"/>
                  </a:moveTo>
                  <a:cubicBezTo>
                    <a:pt x="1933" y="1"/>
                    <a:pt x="1880" y="14"/>
                    <a:pt x="1829" y="43"/>
                  </a:cubicBezTo>
                  <a:lnTo>
                    <a:pt x="215" y="1074"/>
                  </a:lnTo>
                  <a:cubicBezTo>
                    <a:pt x="79" y="1171"/>
                    <a:pt x="1" y="1404"/>
                    <a:pt x="98" y="1579"/>
                  </a:cubicBezTo>
                  <a:lnTo>
                    <a:pt x="3171" y="8542"/>
                  </a:lnTo>
                  <a:cubicBezTo>
                    <a:pt x="3211" y="8675"/>
                    <a:pt x="3314" y="8744"/>
                    <a:pt x="3431" y="8744"/>
                  </a:cubicBezTo>
                  <a:cubicBezTo>
                    <a:pt x="3485" y="8744"/>
                    <a:pt x="3543" y="8729"/>
                    <a:pt x="3599" y="8698"/>
                  </a:cubicBezTo>
                  <a:lnTo>
                    <a:pt x="5194" y="7686"/>
                  </a:lnTo>
                  <a:cubicBezTo>
                    <a:pt x="5349" y="7589"/>
                    <a:pt x="5427" y="7336"/>
                    <a:pt x="5330" y="7181"/>
                  </a:cubicBezTo>
                  <a:lnTo>
                    <a:pt x="2257" y="218"/>
                  </a:lnTo>
                  <a:cubicBezTo>
                    <a:pt x="2216" y="80"/>
                    <a:pt x="2106" y="1"/>
                    <a:pt x="1984" y="1"/>
                  </a:cubicBezTo>
                  <a:close/>
                </a:path>
              </a:pathLst>
            </a:custGeom>
            <a:solidFill>
              <a:srgbClr val="7339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822;p57">
              <a:extLst>
                <a:ext uri="{FF2B5EF4-FFF2-40B4-BE49-F238E27FC236}">
                  <a16:creationId xmlns:a16="http://schemas.microsoft.com/office/drawing/2014/main" id="{79E07CBF-992E-D349-1748-5B16A461EE6E}"/>
                </a:ext>
              </a:extLst>
            </p:cNvPr>
            <p:cNvSpPr/>
            <p:nvPr/>
          </p:nvSpPr>
          <p:spPr>
            <a:xfrm>
              <a:off x="4507486" y="2200276"/>
              <a:ext cx="119255" cy="393134"/>
            </a:xfrm>
            <a:custGeom>
              <a:avLst/>
              <a:gdLst/>
              <a:ahLst/>
              <a:cxnLst/>
              <a:rect l="l" t="t" r="r" b="b"/>
              <a:pathLst>
                <a:path w="2549" h="8403" extrusionOk="0">
                  <a:moveTo>
                    <a:pt x="389" y="1"/>
                  </a:moveTo>
                  <a:cubicBezTo>
                    <a:pt x="176" y="1"/>
                    <a:pt x="0" y="234"/>
                    <a:pt x="0" y="487"/>
                  </a:cubicBezTo>
                  <a:lnTo>
                    <a:pt x="117" y="7916"/>
                  </a:lnTo>
                  <a:cubicBezTo>
                    <a:pt x="117" y="8169"/>
                    <a:pt x="312" y="8403"/>
                    <a:pt x="526" y="8403"/>
                  </a:cubicBezTo>
                  <a:lnTo>
                    <a:pt x="2140" y="8403"/>
                  </a:lnTo>
                  <a:cubicBezTo>
                    <a:pt x="2373" y="8403"/>
                    <a:pt x="2548" y="8150"/>
                    <a:pt x="2529" y="7878"/>
                  </a:cubicBezTo>
                  <a:lnTo>
                    <a:pt x="2315" y="467"/>
                  </a:lnTo>
                  <a:cubicBezTo>
                    <a:pt x="2257" y="195"/>
                    <a:pt x="2082" y="1"/>
                    <a:pt x="1887" y="1"/>
                  </a:cubicBezTo>
                  <a:close/>
                </a:path>
              </a:pathLst>
            </a:custGeom>
            <a:solidFill>
              <a:srgbClr val="4E9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823;p57">
              <a:extLst>
                <a:ext uri="{FF2B5EF4-FFF2-40B4-BE49-F238E27FC236}">
                  <a16:creationId xmlns:a16="http://schemas.microsoft.com/office/drawing/2014/main" id="{F21D31BE-A3C5-AF8A-CB8E-2765CB5E775D}"/>
                </a:ext>
              </a:extLst>
            </p:cNvPr>
            <p:cNvSpPr/>
            <p:nvPr/>
          </p:nvSpPr>
          <p:spPr>
            <a:xfrm>
              <a:off x="4507486" y="2199387"/>
              <a:ext cx="91044" cy="392199"/>
            </a:xfrm>
            <a:custGeom>
              <a:avLst/>
              <a:gdLst/>
              <a:ahLst/>
              <a:cxnLst/>
              <a:rect l="l" t="t" r="r" b="b"/>
              <a:pathLst>
                <a:path w="1946" h="8383" extrusionOk="0">
                  <a:moveTo>
                    <a:pt x="370" y="0"/>
                  </a:moveTo>
                  <a:lnTo>
                    <a:pt x="370" y="20"/>
                  </a:lnTo>
                  <a:cubicBezTo>
                    <a:pt x="214" y="20"/>
                    <a:pt x="78" y="117"/>
                    <a:pt x="20" y="292"/>
                  </a:cubicBezTo>
                  <a:cubicBezTo>
                    <a:pt x="0" y="467"/>
                    <a:pt x="0" y="642"/>
                    <a:pt x="0" y="778"/>
                  </a:cubicBezTo>
                  <a:lnTo>
                    <a:pt x="117" y="7663"/>
                  </a:lnTo>
                  <a:cubicBezTo>
                    <a:pt x="137" y="7838"/>
                    <a:pt x="176" y="7974"/>
                    <a:pt x="176" y="8149"/>
                  </a:cubicBezTo>
                  <a:cubicBezTo>
                    <a:pt x="234" y="8285"/>
                    <a:pt x="370" y="8383"/>
                    <a:pt x="526" y="8383"/>
                  </a:cubicBezTo>
                  <a:lnTo>
                    <a:pt x="1654" y="8383"/>
                  </a:lnTo>
                  <a:cubicBezTo>
                    <a:pt x="1848" y="7157"/>
                    <a:pt x="1945" y="5426"/>
                    <a:pt x="1945" y="3501"/>
                  </a:cubicBezTo>
                  <a:cubicBezTo>
                    <a:pt x="1945" y="2237"/>
                    <a:pt x="1887" y="1031"/>
                    <a:pt x="1790" y="0"/>
                  </a:cubicBezTo>
                  <a:close/>
                </a:path>
              </a:pathLst>
            </a:custGeom>
            <a:solidFill>
              <a:srgbClr val="68B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824;p57">
              <a:extLst>
                <a:ext uri="{FF2B5EF4-FFF2-40B4-BE49-F238E27FC236}">
                  <a16:creationId xmlns:a16="http://schemas.microsoft.com/office/drawing/2014/main" id="{5E156E54-4DB5-AD35-5A60-114EDF2A152E}"/>
                </a:ext>
              </a:extLst>
            </p:cNvPr>
            <p:cNvSpPr/>
            <p:nvPr/>
          </p:nvSpPr>
          <p:spPr>
            <a:xfrm>
              <a:off x="4408302" y="2473268"/>
              <a:ext cx="85570" cy="90108"/>
            </a:xfrm>
            <a:custGeom>
              <a:avLst/>
              <a:gdLst/>
              <a:ahLst/>
              <a:cxnLst/>
              <a:rect l="l" t="t" r="r" b="b"/>
              <a:pathLst>
                <a:path w="1829" h="1926" extrusionOk="0">
                  <a:moveTo>
                    <a:pt x="467" y="0"/>
                  </a:moveTo>
                  <a:cubicBezTo>
                    <a:pt x="214" y="0"/>
                    <a:pt x="1" y="234"/>
                    <a:pt x="1" y="487"/>
                  </a:cubicBezTo>
                  <a:lnTo>
                    <a:pt x="1" y="1420"/>
                  </a:lnTo>
                  <a:cubicBezTo>
                    <a:pt x="195" y="1731"/>
                    <a:pt x="467" y="1926"/>
                    <a:pt x="740" y="1926"/>
                  </a:cubicBezTo>
                  <a:cubicBezTo>
                    <a:pt x="1343" y="1926"/>
                    <a:pt x="1829" y="1070"/>
                    <a:pt x="1829" y="0"/>
                  </a:cubicBezTo>
                  <a:close/>
                </a:path>
              </a:pathLst>
            </a:custGeom>
            <a:solidFill>
              <a:srgbClr val="9951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825;p57">
              <a:extLst>
                <a:ext uri="{FF2B5EF4-FFF2-40B4-BE49-F238E27FC236}">
                  <a16:creationId xmlns:a16="http://schemas.microsoft.com/office/drawing/2014/main" id="{AD1E3EB9-62C2-464A-2433-EFA5556FAE92}"/>
                </a:ext>
              </a:extLst>
            </p:cNvPr>
            <p:cNvSpPr/>
            <p:nvPr/>
          </p:nvSpPr>
          <p:spPr>
            <a:xfrm>
              <a:off x="4512024" y="2513316"/>
              <a:ext cx="112892" cy="34621"/>
            </a:xfrm>
            <a:custGeom>
              <a:avLst/>
              <a:gdLst/>
              <a:ahLst/>
              <a:cxnLst/>
              <a:rect l="l" t="t" r="r" b="b"/>
              <a:pathLst>
                <a:path w="2413" h="740" extrusionOk="0">
                  <a:moveTo>
                    <a:pt x="1" y="0"/>
                  </a:moveTo>
                  <a:lnTo>
                    <a:pt x="1" y="739"/>
                  </a:lnTo>
                  <a:lnTo>
                    <a:pt x="2412" y="739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rgbClr val="B8DF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826;p57">
              <a:extLst>
                <a:ext uri="{FF2B5EF4-FFF2-40B4-BE49-F238E27FC236}">
                  <a16:creationId xmlns:a16="http://schemas.microsoft.com/office/drawing/2014/main" id="{CED720BA-9479-24E9-749C-E1C4CD34DB2F}"/>
                </a:ext>
              </a:extLst>
            </p:cNvPr>
            <p:cNvSpPr/>
            <p:nvPr/>
          </p:nvSpPr>
          <p:spPr>
            <a:xfrm>
              <a:off x="4617572" y="2184650"/>
              <a:ext cx="253949" cy="409088"/>
            </a:xfrm>
            <a:custGeom>
              <a:avLst/>
              <a:gdLst/>
              <a:ahLst/>
              <a:cxnLst/>
              <a:rect l="l" t="t" r="r" b="b"/>
              <a:pathLst>
                <a:path w="5428" h="8744" extrusionOk="0">
                  <a:moveTo>
                    <a:pt x="1984" y="1"/>
                  </a:moveTo>
                  <a:cubicBezTo>
                    <a:pt x="1933" y="1"/>
                    <a:pt x="1880" y="14"/>
                    <a:pt x="1829" y="43"/>
                  </a:cubicBezTo>
                  <a:lnTo>
                    <a:pt x="215" y="1074"/>
                  </a:lnTo>
                  <a:cubicBezTo>
                    <a:pt x="79" y="1171"/>
                    <a:pt x="1" y="1404"/>
                    <a:pt x="98" y="1579"/>
                  </a:cubicBezTo>
                  <a:lnTo>
                    <a:pt x="3171" y="8542"/>
                  </a:lnTo>
                  <a:cubicBezTo>
                    <a:pt x="3211" y="8675"/>
                    <a:pt x="3314" y="8744"/>
                    <a:pt x="3431" y="8744"/>
                  </a:cubicBezTo>
                  <a:cubicBezTo>
                    <a:pt x="3485" y="8744"/>
                    <a:pt x="3543" y="8729"/>
                    <a:pt x="3599" y="8698"/>
                  </a:cubicBezTo>
                  <a:lnTo>
                    <a:pt x="5194" y="7686"/>
                  </a:lnTo>
                  <a:cubicBezTo>
                    <a:pt x="5349" y="7589"/>
                    <a:pt x="5427" y="7336"/>
                    <a:pt x="5330" y="7181"/>
                  </a:cubicBezTo>
                  <a:lnTo>
                    <a:pt x="2257" y="218"/>
                  </a:lnTo>
                  <a:cubicBezTo>
                    <a:pt x="2216" y="80"/>
                    <a:pt x="2106" y="1"/>
                    <a:pt x="1984" y="1"/>
                  </a:cubicBezTo>
                  <a:close/>
                </a:path>
              </a:pathLst>
            </a:custGeom>
            <a:solidFill>
              <a:srgbClr val="7339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827;p57">
              <a:extLst>
                <a:ext uri="{FF2B5EF4-FFF2-40B4-BE49-F238E27FC236}">
                  <a16:creationId xmlns:a16="http://schemas.microsoft.com/office/drawing/2014/main" id="{9A37B26E-0480-33CE-229E-ADAD6BBD2F8A}"/>
                </a:ext>
              </a:extLst>
            </p:cNvPr>
            <p:cNvSpPr/>
            <p:nvPr/>
          </p:nvSpPr>
          <p:spPr>
            <a:xfrm>
              <a:off x="4643959" y="2222640"/>
              <a:ext cx="197526" cy="331051"/>
            </a:xfrm>
            <a:custGeom>
              <a:avLst/>
              <a:gdLst/>
              <a:ahLst/>
              <a:cxnLst/>
              <a:rect l="l" t="t" r="r" b="b"/>
              <a:pathLst>
                <a:path w="4222" h="7076" extrusionOk="0">
                  <a:moveTo>
                    <a:pt x="1366" y="0"/>
                  </a:moveTo>
                  <a:cubicBezTo>
                    <a:pt x="1326" y="0"/>
                    <a:pt x="1285" y="15"/>
                    <a:pt x="1246" y="48"/>
                  </a:cubicBezTo>
                  <a:lnTo>
                    <a:pt x="176" y="728"/>
                  </a:lnTo>
                  <a:cubicBezTo>
                    <a:pt x="40" y="787"/>
                    <a:pt x="1" y="962"/>
                    <a:pt x="79" y="1117"/>
                  </a:cubicBezTo>
                  <a:lnTo>
                    <a:pt x="2646" y="6913"/>
                  </a:lnTo>
                  <a:cubicBezTo>
                    <a:pt x="2701" y="7024"/>
                    <a:pt x="2786" y="7075"/>
                    <a:pt x="2878" y="7075"/>
                  </a:cubicBezTo>
                  <a:cubicBezTo>
                    <a:pt x="2917" y="7075"/>
                    <a:pt x="2956" y="7066"/>
                    <a:pt x="2996" y="7049"/>
                  </a:cubicBezTo>
                  <a:lnTo>
                    <a:pt x="4066" y="6369"/>
                  </a:lnTo>
                  <a:cubicBezTo>
                    <a:pt x="4183" y="6291"/>
                    <a:pt x="4221" y="6116"/>
                    <a:pt x="4163" y="5980"/>
                  </a:cubicBezTo>
                  <a:lnTo>
                    <a:pt x="1576" y="164"/>
                  </a:lnTo>
                  <a:cubicBezTo>
                    <a:pt x="1524" y="61"/>
                    <a:pt x="1447" y="0"/>
                    <a:pt x="1366" y="0"/>
                  </a:cubicBezTo>
                  <a:close/>
                </a:path>
              </a:pathLst>
            </a:custGeom>
            <a:solidFill>
              <a:srgbClr val="9350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828;p57">
              <a:extLst>
                <a:ext uri="{FF2B5EF4-FFF2-40B4-BE49-F238E27FC236}">
                  <a16:creationId xmlns:a16="http://schemas.microsoft.com/office/drawing/2014/main" id="{E221D9B6-D93B-A365-9C62-71E4DCB63270}"/>
                </a:ext>
              </a:extLst>
            </p:cNvPr>
            <p:cNvSpPr/>
            <p:nvPr/>
          </p:nvSpPr>
          <p:spPr>
            <a:xfrm>
              <a:off x="4179007" y="2355650"/>
              <a:ext cx="31861" cy="115840"/>
            </a:xfrm>
            <a:custGeom>
              <a:avLst/>
              <a:gdLst/>
              <a:ahLst/>
              <a:cxnLst/>
              <a:rect l="l" t="t" r="r" b="b"/>
              <a:pathLst>
                <a:path w="681" h="2476" extrusionOk="0">
                  <a:moveTo>
                    <a:pt x="192" y="1"/>
                  </a:moveTo>
                  <a:cubicBezTo>
                    <a:pt x="154" y="1"/>
                    <a:pt x="111" y="42"/>
                    <a:pt x="98" y="83"/>
                  </a:cubicBezTo>
                  <a:cubicBezTo>
                    <a:pt x="0" y="453"/>
                    <a:pt x="98" y="822"/>
                    <a:pt x="214" y="1192"/>
                  </a:cubicBezTo>
                  <a:cubicBezTo>
                    <a:pt x="331" y="1542"/>
                    <a:pt x="448" y="1911"/>
                    <a:pt x="350" y="2300"/>
                  </a:cubicBezTo>
                  <a:cubicBezTo>
                    <a:pt x="331" y="2378"/>
                    <a:pt x="350" y="2456"/>
                    <a:pt x="428" y="2475"/>
                  </a:cubicBezTo>
                  <a:lnTo>
                    <a:pt x="448" y="2475"/>
                  </a:lnTo>
                  <a:cubicBezTo>
                    <a:pt x="506" y="2475"/>
                    <a:pt x="545" y="2417"/>
                    <a:pt x="584" y="2398"/>
                  </a:cubicBezTo>
                  <a:cubicBezTo>
                    <a:pt x="681" y="1931"/>
                    <a:pt x="545" y="1503"/>
                    <a:pt x="428" y="1114"/>
                  </a:cubicBezTo>
                  <a:cubicBezTo>
                    <a:pt x="311" y="744"/>
                    <a:pt x="234" y="453"/>
                    <a:pt x="311" y="180"/>
                  </a:cubicBezTo>
                  <a:cubicBezTo>
                    <a:pt x="331" y="103"/>
                    <a:pt x="292" y="44"/>
                    <a:pt x="234" y="25"/>
                  </a:cubicBezTo>
                  <a:cubicBezTo>
                    <a:pt x="222" y="8"/>
                    <a:pt x="208" y="1"/>
                    <a:pt x="192" y="1"/>
                  </a:cubicBezTo>
                  <a:close/>
                </a:path>
              </a:pathLst>
            </a:custGeom>
            <a:solidFill>
              <a:srgbClr val="7339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829;p57">
              <a:extLst>
                <a:ext uri="{FF2B5EF4-FFF2-40B4-BE49-F238E27FC236}">
                  <a16:creationId xmlns:a16="http://schemas.microsoft.com/office/drawing/2014/main" id="{468B545D-69F0-C6E2-3685-FE026E0E5E18}"/>
                </a:ext>
              </a:extLst>
            </p:cNvPr>
            <p:cNvSpPr/>
            <p:nvPr/>
          </p:nvSpPr>
          <p:spPr>
            <a:xfrm>
              <a:off x="4153510" y="2434155"/>
              <a:ext cx="87394" cy="60072"/>
            </a:xfrm>
            <a:custGeom>
              <a:avLst/>
              <a:gdLst/>
              <a:ahLst/>
              <a:cxnLst/>
              <a:rect l="l" t="t" r="r" b="b"/>
              <a:pathLst>
                <a:path w="1868" h="1284" extrusionOk="0">
                  <a:moveTo>
                    <a:pt x="254" y="0"/>
                  </a:moveTo>
                  <a:cubicBezTo>
                    <a:pt x="98" y="0"/>
                    <a:pt x="1" y="97"/>
                    <a:pt x="1" y="233"/>
                  </a:cubicBezTo>
                  <a:lnTo>
                    <a:pt x="1" y="1031"/>
                  </a:lnTo>
                  <a:cubicBezTo>
                    <a:pt x="1" y="1186"/>
                    <a:pt x="98" y="1284"/>
                    <a:pt x="254" y="1284"/>
                  </a:cubicBezTo>
                  <a:lnTo>
                    <a:pt x="1634" y="1284"/>
                  </a:lnTo>
                  <a:cubicBezTo>
                    <a:pt x="1771" y="1284"/>
                    <a:pt x="1868" y="1186"/>
                    <a:pt x="1868" y="1031"/>
                  </a:cubicBezTo>
                  <a:lnTo>
                    <a:pt x="1868" y="233"/>
                  </a:lnTo>
                  <a:cubicBezTo>
                    <a:pt x="1868" y="97"/>
                    <a:pt x="1771" y="0"/>
                    <a:pt x="1634" y="0"/>
                  </a:cubicBezTo>
                  <a:close/>
                </a:path>
              </a:pathLst>
            </a:custGeom>
            <a:solidFill>
              <a:srgbClr val="E6D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830;p57">
              <a:extLst>
                <a:ext uri="{FF2B5EF4-FFF2-40B4-BE49-F238E27FC236}">
                  <a16:creationId xmlns:a16="http://schemas.microsoft.com/office/drawing/2014/main" id="{E32B7188-2DED-F19D-B781-0E849EC3DE0B}"/>
                </a:ext>
              </a:extLst>
            </p:cNvPr>
            <p:cNvSpPr/>
            <p:nvPr/>
          </p:nvSpPr>
          <p:spPr>
            <a:xfrm>
              <a:off x="4083519" y="2457454"/>
              <a:ext cx="210158" cy="141431"/>
            </a:xfrm>
            <a:custGeom>
              <a:avLst/>
              <a:gdLst/>
              <a:ahLst/>
              <a:cxnLst/>
              <a:rect l="l" t="t" r="r" b="b"/>
              <a:pathLst>
                <a:path w="4492" h="3023" extrusionOk="0">
                  <a:moveTo>
                    <a:pt x="546" y="1"/>
                  </a:moveTo>
                  <a:cubicBezTo>
                    <a:pt x="248" y="1"/>
                    <a:pt x="1" y="312"/>
                    <a:pt x="19" y="688"/>
                  </a:cubicBezTo>
                  <a:lnTo>
                    <a:pt x="116" y="3022"/>
                  </a:lnTo>
                  <a:lnTo>
                    <a:pt x="4492" y="3022"/>
                  </a:lnTo>
                  <a:lnTo>
                    <a:pt x="4492" y="1116"/>
                  </a:lnTo>
                  <a:cubicBezTo>
                    <a:pt x="4492" y="805"/>
                    <a:pt x="4297" y="533"/>
                    <a:pt x="4025" y="494"/>
                  </a:cubicBezTo>
                  <a:lnTo>
                    <a:pt x="621" y="8"/>
                  </a:lnTo>
                  <a:cubicBezTo>
                    <a:pt x="596" y="3"/>
                    <a:pt x="571" y="1"/>
                    <a:pt x="546" y="1"/>
                  </a:cubicBezTo>
                  <a:close/>
                </a:path>
              </a:pathLst>
            </a:custGeom>
            <a:solidFill>
              <a:srgbClr val="F64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831;p57">
              <a:extLst>
                <a:ext uri="{FF2B5EF4-FFF2-40B4-BE49-F238E27FC236}">
                  <a16:creationId xmlns:a16="http://schemas.microsoft.com/office/drawing/2014/main" id="{ABAA7F60-3041-5B9D-1FFC-2E1456C651C7}"/>
                </a:ext>
              </a:extLst>
            </p:cNvPr>
            <p:cNvSpPr/>
            <p:nvPr/>
          </p:nvSpPr>
          <p:spPr>
            <a:xfrm>
              <a:off x="4103449" y="2457782"/>
              <a:ext cx="191164" cy="110179"/>
            </a:xfrm>
            <a:custGeom>
              <a:avLst/>
              <a:gdLst/>
              <a:ahLst/>
              <a:cxnLst/>
              <a:rect l="l" t="t" r="r" b="b"/>
              <a:pathLst>
                <a:path w="4086" h="2355" extrusionOk="0">
                  <a:moveTo>
                    <a:pt x="195" y="1"/>
                  </a:moveTo>
                  <a:cubicBezTo>
                    <a:pt x="118" y="1"/>
                    <a:pt x="59" y="1"/>
                    <a:pt x="1" y="20"/>
                  </a:cubicBezTo>
                  <a:cubicBezTo>
                    <a:pt x="176" y="1323"/>
                    <a:pt x="1148" y="2354"/>
                    <a:pt x="2335" y="2354"/>
                  </a:cubicBezTo>
                  <a:cubicBezTo>
                    <a:pt x="3035" y="2354"/>
                    <a:pt x="3657" y="1985"/>
                    <a:pt x="4085" y="1440"/>
                  </a:cubicBezTo>
                  <a:lnTo>
                    <a:pt x="4085" y="1109"/>
                  </a:lnTo>
                  <a:lnTo>
                    <a:pt x="4066" y="1109"/>
                  </a:lnTo>
                  <a:cubicBezTo>
                    <a:pt x="4066" y="798"/>
                    <a:pt x="3871" y="526"/>
                    <a:pt x="3599" y="487"/>
                  </a:cubicBezTo>
                  <a:lnTo>
                    <a:pt x="195" y="1"/>
                  </a:lnTo>
                  <a:close/>
                </a:path>
              </a:pathLst>
            </a:custGeom>
            <a:solidFill>
              <a:srgbClr val="FF5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832;p57">
              <a:extLst>
                <a:ext uri="{FF2B5EF4-FFF2-40B4-BE49-F238E27FC236}">
                  <a16:creationId xmlns:a16="http://schemas.microsoft.com/office/drawing/2014/main" id="{CB7CE6EB-55DE-5A4E-CD57-EA89C0CFE4AA}"/>
                </a:ext>
              </a:extLst>
            </p:cNvPr>
            <p:cNvSpPr/>
            <p:nvPr/>
          </p:nvSpPr>
          <p:spPr>
            <a:xfrm>
              <a:off x="3939701" y="2362247"/>
              <a:ext cx="122857" cy="238463"/>
            </a:xfrm>
            <a:custGeom>
              <a:avLst/>
              <a:gdLst/>
              <a:ahLst/>
              <a:cxnLst/>
              <a:rect l="l" t="t" r="r" b="b"/>
              <a:pathLst>
                <a:path w="2626" h="5097" extrusionOk="0">
                  <a:moveTo>
                    <a:pt x="0" y="1"/>
                  </a:moveTo>
                  <a:lnTo>
                    <a:pt x="1653" y="5096"/>
                  </a:lnTo>
                  <a:lnTo>
                    <a:pt x="2626" y="5096"/>
                  </a:lnTo>
                  <a:lnTo>
                    <a:pt x="973" y="1"/>
                  </a:lnTo>
                  <a:close/>
                </a:path>
              </a:pathLst>
            </a:custGeom>
            <a:solidFill>
              <a:srgbClr val="D17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833;p57">
              <a:extLst>
                <a:ext uri="{FF2B5EF4-FFF2-40B4-BE49-F238E27FC236}">
                  <a16:creationId xmlns:a16="http://schemas.microsoft.com/office/drawing/2014/main" id="{6E0766E4-C32B-C0E6-6667-99061B7E5070}"/>
                </a:ext>
              </a:extLst>
            </p:cNvPr>
            <p:cNvSpPr/>
            <p:nvPr/>
          </p:nvSpPr>
          <p:spPr>
            <a:xfrm>
              <a:off x="3784094" y="2241213"/>
              <a:ext cx="219328" cy="356736"/>
            </a:xfrm>
            <a:custGeom>
              <a:avLst/>
              <a:gdLst/>
              <a:ahLst/>
              <a:cxnLst/>
              <a:rect l="l" t="t" r="r" b="b"/>
              <a:pathLst>
                <a:path w="4688" h="7625" extrusionOk="0">
                  <a:moveTo>
                    <a:pt x="486" y="1"/>
                  </a:moveTo>
                  <a:lnTo>
                    <a:pt x="0" y="7625"/>
                  </a:lnTo>
                  <a:lnTo>
                    <a:pt x="4201" y="7625"/>
                  </a:lnTo>
                  <a:lnTo>
                    <a:pt x="4688" y="1"/>
                  </a:lnTo>
                  <a:close/>
                </a:path>
              </a:pathLst>
            </a:custGeom>
            <a:solidFill>
              <a:srgbClr val="FF8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834;p57">
              <a:extLst>
                <a:ext uri="{FF2B5EF4-FFF2-40B4-BE49-F238E27FC236}">
                  <a16:creationId xmlns:a16="http://schemas.microsoft.com/office/drawing/2014/main" id="{3351CCD2-28A6-7E24-4047-21003242B040}"/>
                </a:ext>
              </a:extLst>
            </p:cNvPr>
            <p:cNvSpPr/>
            <p:nvPr/>
          </p:nvSpPr>
          <p:spPr>
            <a:xfrm>
              <a:off x="3771321" y="2241213"/>
              <a:ext cx="218439" cy="356736"/>
            </a:xfrm>
            <a:custGeom>
              <a:avLst/>
              <a:gdLst/>
              <a:ahLst/>
              <a:cxnLst/>
              <a:rect l="l" t="t" r="r" b="b"/>
              <a:pathLst>
                <a:path w="4669" h="7625" extrusionOk="0">
                  <a:moveTo>
                    <a:pt x="468" y="1"/>
                  </a:moveTo>
                  <a:lnTo>
                    <a:pt x="1" y="7625"/>
                  </a:lnTo>
                  <a:lnTo>
                    <a:pt x="4202" y="7625"/>
                  </a:lnTo>
                  <a:lnTo>
                    <a:pt x="4669" y="1"/>
                  </a:lnTo>
                  <a:close/>
                </a:path>
              </a:pathLst>
            </a:custGeom>
            <a:solidFill>
              <a:srgbClr val="FCBD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835;p57">
              <a:extLst>
                <a:ext uri="{FF2B5EF4-FFF2-40B4-BE49-F238E27FC236}">
                  <a16:creationId xmlns:a16="http://schemas.microsoft.com/office/drawing/2014/main" id="{94EF7F4E-9CFC-0CEC-07D1-61215A871AC9}"/>
                </a:ext>
              </a:extLst>
            </p:cNvPr>
            <p:cNvSpPr/>
            <p:nvPr/>
          </p:nvSpPr>
          <p:spPr>
            <a:xfrm>
              <a:off x="3781333" y="2317660"/>
              <a:ext cx="203889" cy="192052"/>
            </a:xfrm>
            <a:custGeom>
              <a:avLst/>
              <a:gdLst/>
              <a:ahLst/>
              <a:cxnLst/>
              <a:rect l="l" t="t" r="r" b="b"/>
              <a:pathLst>
                <a:path w="4358" h="4105" extrusionOk="0">
                  <a:moveTo>
                    <a:pt x="176" y="1"/>
                  </a:moveTo>
                  <a:lnTo>
                    <a:pt x="1" y="2607"/>
                  </a:lnTo>
                  <a:cubicBezTo>
                    <a:pt x="759" y="2976"/>
                    <a:pt x="1615" y="3326"/>
                    <a:pt x="2568" y="3657"/>
                  </a:cubicBezTo>
                  <a:cubicBezTo>
                    <a:pt x="3113" y="3851"/>
                    <a:pt x="3657" y="3988"/>
                    <a:pt x="4163" y="4104"/>
                  </a:cubicBezTo>
                  <a:lnTo>
                    <a:pt x="4358" y="1167"/>
                  </a:lnTo>
                  <a:cubicBezTo>
                    <a:pt x="3988" y="1012"/>
                    <a:pt x="3618" y="895"/>
                    <a:pt x="3249" y="759"/>
                  </a:cubicBezTo>
                  <a:cubicBezTo>
                    <a:pt x="2121" y="389"/>
                    <a:pt x="1071" y="117"/>
                    <a:pt x="176" y="1"/>
                  </a:cubicBezTo>
                  <a:close/>
                </a:path>
              </a:pathLst>
            </a:custGeom>
            <a:solidFill>
              <a:srgbClr val="FF8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836;p57">
              <a:extLst>
                <a:ext uri="{FF2B5EF4-FFF2-40B4-BE49-F238E27FC236}">
                  <a16:creationId xmlns:a16="http://schemas.microsoft.com/office/drawing/2014/main" id="{5993A8EC-E602-6D72-04FD-161E611DEE97}"/>
                </a:ext>
              </a:extLst>
            </p:cNvPr>
            <p:cNvSpPr/>
            <p:nvPr/>
          </p:nvSpPr>
          <p:spPr>
            <a:xfrm>
              <a:off x="3803182" y="2277612"/>
              <a:ext cx="148355" cy="288523"/>
            </a:xfrm>
            <a:custGeom>
              <a:avLst/>
              <a:gdLst/>
              <a:ahLst/>
              <a:cxnLst/>
              <a:rect l="l" t="t" r="r" b="b"/>
              <a:pathLst>
                <a:path w="3171" h="6167" extrusionOk="0">
                  <a:moveTo>
                    <a:pt x="390" y="1"/>
                  </a:moveTo>
                  <a:lnTo>
                    <a:pt x="1" y="6166"/>
                  </a:lnTo>
                  <a:lnTo>
                    <a:pt x="2782" y="6166"/>
                  </a:lnTo>
                  <a:lnTo>
                    <a:pt x="3171" y="1"/>
                  </a:lnTo>
                  <a:close/>
                </a:path>
              </a:pathLst>
            </a:custGeom>
            <a:solidFill>
              <a:srgbClr val="F1E2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837;p57">
              <a:extLst>
                <a:ext uri="{FF2B5EF4-FFF2-40B4-BE49-F238E27FC236}">
                  <a16:creationId xmlns:a16="http://schemas.microsoft.com/office/drawing/2014/main" id="{AD54F5B1-AE0F-74C7-0DC7-B418315D48DA}"/>
                </a:ext>
              </a:extLst>
            </p:cNvPr>
            <p:cNvSpPr/>
            <p:nvPr/>
          </p:nvSpPr>
          <p:spPr>
            <a:xfrm>
              <a:off x="3507453" y="2588827"/>
              <a:ext cx="1842674" cy="77382"/>
            </a:xfrm>
            <a:custGeom>
              <a:avLst/>
              <a:gdLst/>
              <a:ahLst/>
              <a:cxnLst/>
              <a:rect l="l" t="t" r="r" b="b"/>
              <a:pathLst>
                <a:path w="39386" h="1654" extrusionOk="0">
                  <a:moveTo>
                    <a:pt x="370" y="0"/>
                  </a:moveTo>
                  <a:cubicBezTo>
                    <a:pt x="176" y="0"/>
                    <a:pt x="1" y="156"/>
                    <a:pt x="1" y="350"/>
                  </a:cubicBezTo>
                  <a:lnTo>
                    <a:pt x="1" y="1284"/>
                  </a:lnTo>
                  <a:cubicBezTo>
                    <a:pt x="1" y="1479"/>
                    <a:pt x="176" y="1654"/>
                    <a:pt x="370" y="1654"/>
                  </a:cubicBezTo>
                  <a:lnTo>
                    <a:pt x="39016" y="1654"/>
                  </a:lnTo>
                  <a:cubicBezTo>
                    <a:pt x="39211" y="1654"/>
                    <a:pt x="39386" y="1479"/>
                    <a:pt x="39386" y="1284"/>
                  </a:cubicBezTo>
                  <a:lnTo>
                    <a:pt x="39386" y="350"/>
                  </a:lnTo>
                  <a:cubicBezTo>
                    <a:pt x="39386" y="156"/>
                    <a:pt x="39211" y="0"/>
                    <a:pt x="39016" y="0"/>
                  </a:cubicBezTo>
                  <a:close/>
                </a:path>
              </a:pathLst>
            </a:custGeom>
            <a:solidFill>
              <a:srgbClr val="9B5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838;p57">
              <a:extLst>
                <a:ext uri="{FF2B5EF4-FFF2-40B4-BE49-F238E27FC236}">
                  <a16:creationId xmlns:a16="http://schemas.microsoft.com/office/drawing/2014/main" id="{8B609463-28AF-87BF-3661-54BD60021EDE}"/>
                </a:ext>
              </a:extLst>
            </p:cNvPr>
            <p:cNvSpPr/>
            <p:nvPr/>
          </p:nvSpPr>
          <p:spPr>
            <a:xfrm>
              <a:off x="3734034" y="2588827"/>
              <a:ext cx="868142" cy="78318"/>
            </a:xfrm>
            <a:custGeom>
              <a:avLst/>
              <a:gdLst/>
              <a:ahLst/>
              <a:cxnLst/>
              <a:rect l="l" t="t" r="r" b="b"/>
              <a:pathLst>
                <a:path w="18556" h="1674" extrusionOk="0">
                  <a:moveTo>
                    <a:pt x="1304" y="0"/>
                  </a:moveTo>
                  <a:lnTo>
                    <a:pt x="1" y="1673"/>
                  </a:lnTo>
                  <a:lnTo>
                    <a:pt x="17213" y="1673"/>
                  </a:lnTo>
                  <a:lnTo>
                    <a:pt x="18555" y="0"/>
                  </a:lnTo>
                  <a:close/>
                </a:path>
              </a:pathLst>
            </a:custGeom>
            <a:solidFill>
              <a:srgbClr val="9B5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839;p57">
              <a:extLst>
                <a:ext uri="{FF2B5EF4-FFF2-40B4-BE49-F238E27FC236}">
                  <a16:creationId xmlns:a16="http://schemas.microsoft.com/office/drawing/2014/main" id="{1F58D78B-15BD-9193-E2A7-8126A3E43375}"/>
                </a:ext>
              </a:extLst>
            </p:cNvPr>
            <p:cNvSpPr/>
            <p:nvPr/>
          </p:nvSpPr>
          <p:spPr>
            <a:xfrm>
              <a:off x="4680357" y="2588827"/>
              <a:ext cx="291237" cy="78318"/>
            </a:xfrm>
            <a:custGeom>
              <a:avLst/>
              <a:gdLst/>
              <a:ahLst/>
              <a:cxnLst/>
              <a:rect l="l" t="t" r="r" b="b"/>
              <a:pathLst>
                <a:path w="6225" h="1674" extrusionOk="0">
                  <a:moveTo>
                    <a:pt x="1304" y="0"/>
                  </a:moveTo>
                  <a:lnTo>
                    <a:pt x="1" y="1673"/>
                  </a:lnTo>
                  <a:lnTo>
                    <a:pt x="4902" y="1673"/>
                  </a:lnTo>
                  <a:lnTo>
                    <a:pt x="6225" y="0"/>
                  </a:lnTo>
                  <a:close/>
                </a:path>
              </a:pathLst>
            </a:custGeom>
            <a:solidFill>
              <a:srgbClr val="9B5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840;p57">
              <a:extLst>
                <a:ext uri="{FF2B5EF4-FFF2-40B4-BE49-F238E27FC236}">
                  <a16:creationId xmlns:a16="http://schemas.microsoft.com/office/drawing/2014/main" id="{6741A33A-DE5D-CE64-2997-FD785E101508}"/>
                </a:ext>
              </a:extLst>
            </p:cNvPr>
            <p:cNvSpPr/>
            <p:nvPr/>
          </p:nvSpPr>
          <p:spPr>
            <a:xfrm>
              <a:off x="3804118" y="2348585"/>
              <a:ext cx="131980" cy="217550"/>
            </a:xfrm>
            <a:custGeom>
              <a:avLst/>
              <a:gdLst/>
              <a:ahLst/>
              <a:cxnLst/>
              <a:rect l="l" t="t" r="r" b="b"/>
              <a:pathLst>
                <a:path w="2821" h="4650" extrusionOk="0">
                  <a:moveTo>
                    <a:pt x="1439" y="1"/>
                  </a:moveTo>
                  <a:cubicBezTo>
                    <a:pt x="1050" y="1"/>
                    <a:pt x="739" y="409"/>
                    <a:pt x="739" y="915"/>
                  </a:cubicBezTo>
                  <a:cubicBezTo>
                    <a:pt x="739" y="1265"/>
                    <a:pt x="875" y="1557"/>
                    <a:pt x="1070" y="1732"/>
                  </a:cubicBezTo>
                  <a:cubicBezTo>
                    <a:pt x="584" y="2043"/>
                    <a:pt x="195" y="2938"/>
                    <a:pt x="39" y="4105"/>
                  </a:cubicBezTo>
                  <a:lnTo>
                    <a:pt x="0" y="4649"/>
                  </a:lnTo>
                  <a:lnTo>
                    <a:pt x="2781" y="4649"/>
                  </a:lnTo>
                  <a:lnTo>
                    <a:pt x="2820" y="3579"/>
                  </a:lnTo>
                  <a:cubicBezTo>
                    <a:pt x="2626" y="2646"/>
                    <a:pt x="2276" y="1946"/>
                    <a:pt x="1828" y="1693"/>
                  </a:cubicBezTo>
                  <a:cubicBezTo>
                    <a:pt x="2023" y="1537"/>
                    <a:pt x="2140" y="1246"/>
                    <a:pt x="2140" y="915"/>
                  </a:cubicBezTo>
                  <a:cubicBezTo>
                    <a:pt x="2140" y="409"/>
                    <a:pt x="1828" y="1"/>
                    <a:pt x="1439" y="1"/>
                  </a:cubicBezTo>
                  <a:close/>
                </a:path>
              </a:pathLst>
            </a:custGeom>
            <a:solidFill>
              <a:srgbClr val="D4B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841;p57">
              <a:extLst>
                <a:ext uri="{FF2B5EF4-FFF2-40B4-BE49-F238E27FC236}">
                  <a16:creationId xmlns:a16="http://schemas.microsoft.com/office/drawing/2014/main" id="{F10FD149-CD46-BCBD-9990-284C56072404}"/>
                </a:ext>
              </a:extLst>
            </p:cNvPr>
            <p:cNvSpPr/>
            <p:nvPr/>
          </p:nvSpPr>
          <p:spPr>
            <a:xfrm>
              <a:off x="3797708" y="2271249"/>
              <a:ext cx="159303" cy="300313"/>
            </a:xfrm>
            <a:custGeom>
              <a:avLst/>
              <a:gdLst/>
              <a:ahLst/>
              <a:cxnLst/>
              <a:rect l="l" t="t" r="r" b="b"/>
              <a:pathLst>
                <a:path w="3405" h="6419" extrusionOk="0">
                  <a:moveTo>
                    <a:pt x="3249" y="176"/>
                  </a:moveTo>
                  <a:lnTo>
                    <a:pt x="2860" y="6263"/>
                  </a:lnTo>
                  <a:lnTo>
                    <a:pt x="137" y="6263"/>
                  </a:lnTo>
                  <a:lnTo>
                    <a:pt x="526" y="176"/>
                  </a:lnTo>
                  <a:close/>
                  <a:moveTo>
                    <a:pt x="390" y="1"/>
                  </a:moveTo>
                  <a:lnTo>
                    <a:pt x="1" y="6419"/>
                  </a:lnTo>
                  <a:lnTo>
                    <a:pt x="3016" y="6419"/>
                  </a:lnTo>
                  <a:lnTo>
                    <a:pt x="3405" y="1"/>
                  </a:lnTo>
                  <a:close/>
                </a:path>
              </a:pathLst>
            </a:custGeom>
            <a:solidFill>
              <a:srgbClr val="D17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275BCE9A-3028-31A7-4E01-B206952B9D26}"/>
              </a:ext>
            </a:extLst>
          </p:cNvPr>
          <p:cNvSpPr/>
          <p:nvPr/>
        </p:nvSpPr>
        <p:spPr>
          <a:xfrm>
            <a:off x="1283967" y="2310250"/>
            <a:ext cx="9839902" cy="321184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9409F114-2682-4DA5-95E4-600D3D738A0A}"/>
              </a:ext>
            </a:extLst>
          </p:cNvPr>
          <p:cNvSpPr/>
          <p:nvPr/>
        </p:nvSpPr>
        <p:spPr>
          <a:xfrm>
            <a:off x="1389195" y="2441586"/>
            <a:ext cx="9611301" cy="293548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 b="0" i="0" dirty="0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  	</a:t>
            </a:r>
            <a:r>
              <a:rPr lang="vi-VN" sz="4400" b="0" i="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vi-VN" sz="4400" b="0" i="0" dirty="0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gia </a:t>
            </a:r>
            <a:r>
              <a:rPr lang="vi-VN" sz="4400" b="0" i="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vi-VN" sz="4400" b="0" i="0" dirty="0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0" i="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vi-VN" sz="4400" b="0" i="0" dirty="0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0" i="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4400" b="0" i="0" dirty="0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0" i="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4400" b="0" i="0" dirty="0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0" i="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vi-VN" sz="4400" b="0" i="0" dirty="0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0" i="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vi-VN" sz="4400" b="0" i="0" dirty="0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0" i="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niệm</a:t>
            </a:r>
            <a:r>
              <a:rPr lang="vi-VN" sz="4400" b="0" i="0" dirty="0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riêng. </a:t>
            </a:r>
            <a:r>
              <a:rPr lang="vi-VN" sz="4400" b="0" i="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4400" b="0" i="0" dirty="0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0" i="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4400" b="0" i="0" dirty="0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0" i="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4400" b="0" i="0" dirty="0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0" i="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vi-VN" sz="4400" b="0" i="0" dirty="0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0" i="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vi-VN" sz="4400" b="0" i="0" dirty="0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0" i="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4400" b="0" i="0" dirty="0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0" i="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vi-VN" sz="4400" b="0" i="0" dirty="0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quan </a:t>
            </a:r>
            <a:r>
              <a:rPr lang="vi-VN" sz="4400" b="0" i="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trọng</a:t>
            </a:r>
            <a:r>
              <a:rPr lang="vi-VN" sz="4400" b="0" i="0" dirty="0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0" i="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4400" b="0" i="0" dirty="0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0" i="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vi-VN" sz="4400" b="0" i="0" dirty="0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quên </a:t>
            </a:r>
            <a:r>
              <a:rPr lang="vi-VN" sz="4400" b="0" i="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vi-VN" sz="4400" b="0" i="0" dirty="0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0" i="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4400" b="0" i="0" dirty="0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0" i="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vi-VN" sz="4400" b="0" i="0" dirty="0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0" i="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vi-VN" sz="4400" b="0" i="0" dirty="0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0" i="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4400" b="0" i="0" dirty="0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0" i="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vi-VN" sz="4400" b="0" i="0" dirty="0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viên trong gia </a:t>
            </a:r>
            <a:r>
              <a:rPr lang="vi-VN" sz="4400" b="0" i="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vi-VN" sz="4400" b="0" i="0" dirty="0">
                <a:solidFill>
                  <a:srgbClr val="001A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80" fill="hold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80" fill="hold">
                                          <p:stCondLst>
                                            <p:cond delay="11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80" fill="hold">
                                          <p:stCondLst>
                                            <p:cond delay="17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80" fill="hold">
                                          <p:stCondLst>
                                            <p:cond delay="23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0" grpId="0" animBg="1"/>
      <p:bldP spid="7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586861-8272-4BD2-91ED-09B82E3051C4}"/>
              </a:ext>
            </a:extLst>
          </p:cNvPr>
          <p:cNvSpPr/>
          <p:nvPr/>
        </p:nvSpPr>
        <p:spPr>
          <a:xfrm>
            <a:off x="430924" y="469024"/>
            <a:ext cx="11330152" cy="5919952"/>
          </a:xfrm>
          <a:prstGeom prst="round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07AFAD-83E4-4C81-9CE6-0CD8B774D103}"/>
              </a:ext>
            </a:extLst>
          </p:cNvPr>
          <p:cNvSpPr txBox="1"/>
          <p:nvPr/>
        </p:nvSpPr>
        <p:spPr>
          <a:xfrm>
            <a:off x="814552" y="686932"/>
            <a:ext cx="105628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ln w="2540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Yêu</a:t>
            </a:r>
            <a:r>
              <a:rPr lang="en-US" sz="8800" dirty="0">
                <a:ln w="2540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8800" dirty="0" err="1">
                <a:ln w="2540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cầu</a:t>
            </a:r>
            <a:r>
              <a:rPr lang="en-US" sz="8800" dirty="0">
                <a:ln w="2540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8800" dirty="0" err="1">
                <a:ln w="2540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cần</a:t>
            </a:r>
            <a:r>
              <a:rPr lang="en-US" sz="8800" dirty="0">
                <a:ln w="2540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8800" dirty="0" err="1">
                <a:ln w="2540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đạt</a:t>
            </a:r>
            <a:endParaRPr lang="en-US" sz="8800" dirty="0">
              <a:ln w="25400"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rocante" panose="02000000000000000000" pitchFamily="50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Slide Zoom 20">
                <a:extLst>
                  <a:ext uri="{FF2B5EF4-FFF2-40B4-BE49-F238E27FC236}">
                    <a16:creationId xmlns:a16="http://schemas.microsoft.com/office/drawing/2014/main" id="{6BAABECD-6609-493B-BC95-02322AEC07DD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66615873"/>
                  </p:ext>
                </p:extLst>
              </p:nvPr>
            </p:nvGraphicFramePr>
            <p:xfrm>
              <a:off x="2558612" y="2015862"/>
              <a:ext cx="2322240" cy="2542506"/>
            </p:xfrm>
            <a:graphic>
              <a:graphicData uri="http://schemas.microsoft.com/office/powerpoint/2016/slidezoom">
                <pslz:sldZm>
                  <pslz:sldZmObj sldId="259" cId="1035336166">
                    <pslz:zmPr id="{D222ECAE-474B-498B-A8DC-0946B5794A80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22240" cy="254250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Slide Zoom 20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6BAABECD-6609-493B-BC95-02322AEC07DD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8612" y="2015862"/>
                <a:ext cx="2322240" cy="254250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Slide Zoom 22">
                <a:extLst>
                  <a:ext uri="{FF2B5EF4-FFF2-40B4-BE49-F238E27FC236}">
                    <a16:creationId xmlns:a16="http://schemas.microsoft.com/office/drawing/2014/main" id="{3BFEFF2C-4A17-49AA-90E3-9B41A8C5A41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82466652"/>
                  </p:ext>
                </p:extLst>
              </p:nvPr>
            </p:nvGraphicFramePr>
            <p:xfrm>
              <a:off x="6927521" y="2133482"/>
              <a:ext cx="2322241" cy="2271757"/>
            </p:xfrm>
            <a:graphic>
              <a:graphicData uri="http://schemas.microsoft.com/office/powerpoint/2016/slidezoom">
                <pslz:sldZm>
                  <pslz:sldZmObj sldId="260" cId="3734740277">
                    <pslz:zmPr id="{17B16073-32CB-4ABF-A683-6DA8350F6673}" returnToParent="0" imageType="cover" transitionDur="100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22241" cy="227175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Slide Zoom 22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3BFEFF2C-4A17-49AA-90E3-9B41A8C5A4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7521" y="2133482"/>
                <a:ext cx="2322241" cy="227175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Slide Zoom 24">
                <a:extLst>
                  <a:ext uri="{FF2B5EF4-FFF2-40B4-BE49-F238E27FC236}">
                    <a16:creationId xmlns:a16="http://schemas.microsoft.com/office/drawing/2014/main" id="{0BAFC883-567C-40F2-A2C2-C07F81A20D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66026827"/>
                  </p:ext>
                </p:extLst>
              </p:nvPr>
            </p:nvGraphicFramePr>
            <p:xfrm>
              <a:off x="5022296" y="3831351"/>
              <a:ext cx="2228426" cy="2271757"/>
            </p:xfrm>
            <a:graphic>
              <a:graphicData uri="http://schemas.microsoft.com/office/powerpoint/2016/slidezoom">
                <pslz:sldZm>
                  <pslz:sldZmObj sldId="261" cId="249387949">
                    <pslz:zmPr id="{DA1CFA10-365A-4059-80FF-00930F3296DF}" returnToParent="0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28426" cy="227175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Slide Zoom 24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0BAFC883-567C-40F2-A2C2-C07F81A20D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2296" y="3831351"/>
                <a:ext cx="2228426" cy="227175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116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20">
            <a:extLst>
              <a:ext uri="{FF2B5EF4-FFF2-40B4-BE49-F238E27FC236}">
                <a16:creationId xmlns:a16="http://schemas.microsoft.com/office/drawing/2014/main" id="{D13EB364-8B26-B304-34F9-7A8F90B931D0}"/>
              </a:ext>
            </a:extLst>
          </p:cNvPr>
          <p:cNvGrpSpPr/>
          <p:nvPr/>
        </p:nvGrpSpPr>
        <p:grpSpPr>
          <a:xfrm flipH="1">
            <a:off x="1665889" y="-204678"/>
            <a:ext cx="10289628" cy="7194332"/>
            <a:chOff x="1463455" y="293300"/>
            <a:chExt cx="6375995" cy="6096012"/>
          </a:xfrm>
        </p:grpSpPr>
        <p:sp>
          <p:nvSpPr>
            <p:cNvPr id="16" name="矩形: 圆角 19">
              <a:extLst>
                <a:ext uri="{FF2B5EF4-FFF2-40B4-BE49-F238E27FC236}">
                  <a16:creationId xmlns:a16="http://schemas.microsoft.com/office/drawing/2014/main" id="{7057E04F-5182-A4EE-86AD-678E5BE75A19}"/>
                </a:ext>
              </a:extLst>
            </p:cNvPr>
            <p:cNvSpPr/>
            <p:nvPr/>
          </p:nvSpPr>
          <p:spPr>
            <a:xfrm>
              <a:off x="2055787" y="1560577"/>
              <a:ext cx="5378050" cy="3523487"/>
            </a:xfrm>
            <a:custGeom>
              <a:avLst/>
              <a:gdLst>
                <a:gd name="connsiteX0" fmla="*/ 0 w 5023104"/>
                <a:gd name="connsiteY0" fmla="*/ 560843 h 3364992"/>
                <a:gd name="connsiteX1" fmla="*/ 560843 w 5023104"/>
                <a:gd name="connsiteY1" fmla="*/ 0 h 3364992"/>
                <a:gd name="connsiteX2" fmla="*/ 4462261 w 5023104"/>
                <a:gd name="connsiteY2" fmla="*/ 0 h 3364992"/>
                <a:gd name="connsiteX3" fmla="*/ 5023104 w 5023104"/>
                <a:gd name="connsiteY3" fmla="*/ 560843 h 3364992"/>
                <a:gd name="connsiteX4" fmla="*/ 5023104 w 5023104"/>
                <a:gd name="connsiteY4" fmla="*/ 2804149 h 3364992"/>
                <a:gd name="connsiteX5" fmla="*/ 4462261 w 5023104"/>
                <a:gd name="connsiteY5" fmla="*/ 3364992 h 3364992"/>
                <a:gd name="connsiteX6" fmla="*/ 560843 w 5023104"/>
                <a:gd name="connsiteY6" fmla="*/ 3364992 h 3364992"/>
                <a:gd name="connsiteX7" fmla="*/ 0 w 5023104"/>
                <a:gd name="connsiteY7" fmla="*/ 2804149 h 3364992"/>
                <a:gd name="connsiteX8" fmla="*/ 0 w 5023104"/>
                <a:gd name="connsiteY8" fmla="*/ 560843 h 3364992"/>
                <a:gd name="connsiteX0" fmla="*/ 0 w 5157216"/>
                <a:gd name="connsiteY0" fmla="*/ 512075 h 3364992"/>
                <a:gd name="connsiteX1" fmla="*/ 694955 w 5157216"/>
                <a:gd name="connsiteY1" fmla="*/ 0 h 3364992"/>
                <a:gd name="connsiteX2" fmla="*/ 4596373 w 5157216"/>
                <a:gd name="connsiteY2" fmla="*/ 0 h 3364992"/>
                <a:gd name="connsiteX3" fmla="*/ 5157216 w 5157216"/>
                <a:gd name="connsiteY3" fmla="*/ 560843 h 3364992"/>
                <a:gd name="connsiteX4" fmla="*/ 5157216 w 5157216"/>
                <a:gd name="connsiteY4" fmla="*/ 2804149 h 3364992"/>
                <a:gd name="connsiteX5" fmla="*/ 4596373 w 5157216"/>
                <a:gd name="connsiteY5" fmla="*/ 3364992 h 3364992"/>
                <a:gd name="connsiteX6" fmla="*/ 694955 w 5157216"/>
                <a:gd name="connsiteY6" fmla="*/ 3364992 h 3364992"/>
                <a:gd name="connsiteX7" fmla="*/ 134112 w 5157216"/>
                <a:gd name="connsiteY7" fmla="*/ 2804149 h 3364992"/>
                <a:gd name="connsiteX8" fmla="*/ 0 w 515721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2804149 h 3364992"/>
                <a:gd name="connsiteX8" fmla="*/ 2550 w 515976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3023605 h 3364992"/>
                <a:gd name="connsiteX8" fmla="*/ 2550 w 5159766"/>
                <a:gd name="connsiteY8" fmla="*/ 512075 h 3364992"/>
                <a:gd name="connsiteX0" fmla="*/ 8363 w 5165579"/>
                <a:gd name="connsiteY0" fmla="*/ 512075 h 3364992"/>
                <a:gd name="connsiteX1" fmla="*/ 703318 w 5165579"/>
                <a:gd name="connsiteY1" fmla="*/ 0 h 3364992"/>
                <a:gd name="connsiteX2" fmla="*/ 4604736 w 5165579"/>
                <a:gd name="connsiteY2" fmla="*/ 0 h 3364992"/>
                <a:gd name="connsiteX3" fmla="*/ 5165579 w 5165579"/>
                <a:gd name="connsiteY3" fmla="*/ 560843 h 3364992"/>
                <a:gd name="connsiteX4" fmla="*/ 5165579 w 5165579"/>
                <a:gd name="connsiteY4" fmla="*/ 2804149 h 3364992"/>
                <a:gd name="connsiteX5" fmla="*/ 4604736 w 5165579"/>
                <a:gd name="connsiteY5" fmla="*/ 3364992 h 3364992"/>
                <a:gd name="connsiteX6" fmla="*/ 703318 w 5165579"/>
                <a:gd name="connsiteY6" fmla="*/ 3364992 h 3364992"/>
                <a:gd name="connsiteX7" fmla="*/ 142475 w 5165579"/>
                <a:gd name="connsiteY7" fmla="*/ 3023605 h 3364992"/>
                <a:gd name="connsiteX8" fmla="*/ 8363 w 5165579"/>
                <a:gd name="connsiteY8" fmla="*/ 512075 h 3364992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724000 w 5186261"/>
                <a:gd name="connsiteY6" fmla="*/ 3364992 h 3368551"/>
                <a:gd name="connsiteX7" fmla="*/ 90005 w 5186261"/>
                <a:gd name="connsiteY7" fmla="*/ 3108949 h 3368551"/>
                <a:gd name="connsiteX8" fmla="*/ 29045 w 5186261"/>
                <a:gd name="connsiteY8" fmla="*/ 512075 h 3368551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2089494 w 5186261"/>
                <a:gd name="connsiteY6" fmla="*/ 3340607 h 3368551"/>
                <a:gd name="connsiteX7" fmla="*/ 724000 w 5186261"/>
                <a:gd name="connsiteY7" fmla="*/ 3364992 h 3368551"/>
                <a:gd name="connsiteX8" fmla="*/ 90005 w 5186261"/>
                <a:gd name="connsiteY8" fmla="*/ 3108949 h 3368551"/>
                <a:gd name="connsiteX9" fmla="*/ 29045 w 5186261"/>
                <a:gd name="connsiteY9" fmla="*/ 512075 h 3368551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149930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373112"/>
                <a:gd name="connsiteY0" fmla="*/ 512075 h 3523487"/>
                <a:gd name="connsiteX1" fmla="*/ 724000 w 5373112"/>
                <a:gd name="connsiteY1" fmla="*/ 0 h 3523487"/>
                <a:gd name="connsiteX2" fmla="*/ 4625418 w 5373112"/>
                <a:gd name="connsiteY2" fmla="*/ 0 h 3523487"/>
                <a:gd name="connsiteX3" fmla="*/ 5186261 w 5373112"/>
                <a:gd name="connsiteY3" fmla="*/ 560843 h 3523487"/>
                <a:gd name="connsiteX4" fmla="*/ 5186261 w 5373112"/>
                <a:gd name="connsiteY4" fmla="*/ 2804149 h 3523487"/>
                <a:gd name="connsiteX5" fmla="*/ 5320374 w 5373112"/>
                <a:gd name="connsiteY5" fmla="*/ 3096767 h 3523487"/>
                <a:gd name="connsiteX6" fmla="*/ 4149930 w 5373112"/>
                <a:gd name="connsiteY6" fmla="*/ 3425952 h 3523487"/>
                <a:gd name="connsiteX7" fmla="*/ 2247990 w 5373112"/>
                <a:gd name="connsiteY7" fmla="*/ 3523487 h 3523487"/>
                <a:gd name="connsiteX8" fmla="*/ 724000 w 5373112"/>
                <a:gd name="connsiteY8" fmla="*/ 3364992 h 3523487"/>
                <a:gd name="connsiteX9" fmla="*/ 90005 w 5373112"/>
                <a:gd name="connsiteY9" fmla="*/ 3108949 h 3523487"/>
                <a:gd name="connsiteX10" fmla="*/ 29045 w 5373112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174069 w 5378050"/>
                <a:gd name="connsiteY4" fmla="*/ 1426463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78050" h="3523487">
                  <a:moveTo>
                    <a:pt x="29045" y="512075"/>
                  </a:moveTo>
                  <a:cubicBezTo>
                    <a:pt x="29045" y="202330"/>
                    <a:pt x="414255" y="0"/>
                    <a:pt x="724000" y="0"/>
                  </a:cubicBezTo>
                  <a:lnTo>
                    <a:pt x="4625418" y="0"/>
                  </a:lnTo>
                  <a:cubicBezTo>
                    <a:pt x="4935163" y="0"/>
                    <a:pt x="5210645" y="104794"/>
                    <a:pt x="5210645" y="414539"/>
                  </a:cubicBezTo>
                  <a:cubicBezTo>
                    <a:pt x="5302087" y="652283"/>
                    <a:pt x="5257381" y="1058675"/>
                    <a:pt x="5259413" y="1450847"/>
                  </a:cubicBezTo>
                  <a:cubicBezTo>
                    <a:pt x="5115141" y="1830827"/>
                    <a:pt x="5198453" y="2489189"/>
                    <a:pt x="5222837" y="2767573"/>
                  </a:cubicBezTo>
                  <a:cubicBezTo>
                    <a:pt x="5222837" y="3155683"/>
                    <a:pt x="5493096" y="2993133"/>
                    <a:pt x="5320374" y="3096767"/>
                  </a:cubicBezTo>
                  <a:cubicBezTo>
                    <a:pt x="5147652" y="3200401"/>
                    <a:pt x="4639642" y="3320288"/>
                    <a:pt x="4149930" y="3425952"/>
                  </a:cubicBezTo>
                  <a:cubicBezTo>
                    <a:pt x="3089230" y="3125216"/>
                    <a:pt x="3162386" y="3251199"/>
                    <a:pt x="2247990" y="3523487"/>
                  </a:cubicBezTo>
                  <a:cubicBezTo>
                    <a:pt x="1800953" y="3336543"/>
                    <a:pt x="1231997" y="3417824"/>
                    <a:pt x="724000" y="3364992"/>
                  </a:cubicBezTo>
                  <a:cubicBezTo>
                    <a:pt x="414255" y="3364992"/>
                    <a:pt x="90005" y="3418694"/>
                    <a:pt x="90005" y="3108949"/>
                  </a:cubicBezTo>
                  <a:cubicBezTo>
                    <a:pt x="-44107" y="2348988"/>
                    <a:pt x="4661" y="1857252"/>
                    <a:pt x="29045" y="512075"/>
                  </a:cubicBezTo>
                  <a:close/>
                </a:path>
              </a:pathLst>
            </a:custGeom>
            <a:pattFill prst="pct20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+mj-lt"/>
              </a:endParaRPr>
            </a:p>
          </p:txBody>
        </p:sp>
        <p:pic>
          <p:nvPicPr>
            <p:cNvPr id="17" name="图片 15">
              <a:extLst>
                <a:ext uri="{FF2B5EF4-FFF2-40B4-BE49-F238E27FC236}">
                  <a16:creationId xmlns:a16="http://schemas.microsoft.com/office/drawing/2014/main" id="{DA8B6983-D90A-E5C2-2D59-1705E25D3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455" y="293300"/>
              <a:ext cx="6375995" cy="6096012"/>
            </a:xfrm>
            <a:prstGeom prst="rect">
              <a:avLst/>
            </a:prstGeom>
          </p:spPr>
        </p:pic>
      </p:grpSp>
      <p:grpSp>
        <p:nvGrpSpPr>
          <p:cNvPr id="7" name="Google Shape;2924;p38">
            <a:extLst>
              <a:ext uri="{FF2B5EF4-FFF2-40B4-BE49-F238E27FC236}">
                <a16:creationId xmlns:a16="http://schemas.microsoft.com/office/drawing/2014/main" id="{5E208F30-D311-00CD-57E3-E59FBBA0E381}"/>
              </a:ext>
            </a:extLst>
          </p:cNvPr>
          <p:cNvGrpSpPr/>
          <p:nvPr/>
        </p:nvGrpSpPr>
        <p:grpSpPr>
          <a:xfrm>
            <a:off x="236483" y="483476"/>
            <a:ext cx="1839311" cy="1786758"/>
            <a:chOff x="11347927" y="2363157"/>
            <a:chExt cx="576357" cy="582992"/>
          </a:xfrm>
        </p:grpSpPr>
        <p:sp>
          <p:nvSpPr>
            <p:cNvPr id="8" name="Google Shape;2925;p38">
              <a:extLst>
                <a:ext uri="{FF2B5EF4-FFF2-40B4-BE49-F238E27FC236}">
                  <a16:creationId xmlns:a16="http://schemas.microsoft.com/office/drawing/2014/main" id="{9571EA8B-7A66-2077-A69E-47EFACEEC825}"/>
                </a:ext>
              </a:extLst>
            </p:cNvPr>
            <p:cNvSpPr/>
            <p:nvPr/>
          </p:nvSpPr>
          <p:spPr>
            <a:xfrm>
              <a:off x="11450373" y="2461756"/>
              <a:ext cx="392812" cy="371788"/>
            </a:xfrm>
            <a:custGeom>
              <a:avLst/>
              <a:gdLst/>
              <a:ahLst/>
              <a:cxnLst/>
              <a:rect l="l" t="t" r="r" b="b"/>
              <a:pathLst>
                <a:path w="13378" h="12662" extrusionOk="0">
                  <a:moveTo>
                    <a:pt x="7065" y="0"/>
                  </a:moveTo>
                  <a:cubicBezTo>
                    <a:pt x="6672" y="0"/>
                    <a:pt x="6274" y="34"/>
                    <a:pt x="5882" y="102"/>
                  </a:cubicBezTo>
                  <a:cubicBezTo>
                    <a:pt x="5240" y="222"/>
                    <a:pt x="4615" y="422"/>
                    <a:pt x="4023" y="705"/>
                  </a:cubicBezTo>
                  <a:cubicBezTo>
                    <a:pt x="3467" y="978"/>
                    <a:pt x="2939" y="1319"/>
                    <a:pt x="2462" y="1717"/>
                  </a:cubicBezTo>
                  <a:cubicBezTo>
                    <a:pt x="1996" y="2114"/>
                    <a:pt x="1586" y="2564"/>
                    <a:pt x="1240" y="3052"/>
                  </a:cubicBezTo>
                  <a:cubicBezTo>
                    <a:pt x="928" y="3506"/>
                    <a:pt x="666" y="4001"/>
                    <a:pt x="467" y="4529"/>
                  </a:cubicBezTo>
                  <a:lnTo>
                    <a:pt x="461" y="4547"/>
                  </a:lnTo>
                  <a:cubicBezTo>
                    <a:pt x="461" y="4552"/>
                    <a:pt x="456" y="4552"/>
                    <a:pt x="456" y="4558"/>
                  </a:cubicBezTo>
                  <a:cubicBezTo>
                    <a:pt x="246" y="5143"/>
                    <a:pt x="103" y="5751"/>
                    <a:pt x="47" y="6370"/>
                  </a:cubicBezTo>
                  <a:cubicBezTo>
                    <a:pt x="0" y="6950"/>
                    <a:pt x="24" y="7513"/>
                    <a:pt x="115" y="8046"/>
                  </a:cubicBezTo>
                  <a:cubicBezTo>
                    <a:pt x="200" y="8518"/>
                    <a:pt x="341" y="8974"/>
                    <a:pt x="540" y="9394"/>
                  </a:cubicBezTo>
                  <a:lnTo>
                    <a:pt x="546" y="9405"/>
                  </a:lnTo>
                  <a:cubicBezTo>
                    <a:pt x="740" y="9797"/>
                    <a:pt x="996" y="10189"/>
                    <a:pt x="1314" y="10564"/>
                  </a:cubicBezTo>
                  <a:cubicBezTo>
                    <a:pt x="1637" y="10944"/>
                    <a:pt x="2001" y="11280"/>
                    <a:pt x="2399" y="11565"/>
                  </a:cubicBezTo>
                  <a:cubicBezTo>
                    <a:pt x="2796" y="11843"/>
                    <a:pt x="3239" y="12076"/>
                    <a:pt x="3706" y="12252"/>
                  </a:cubicBezTo>
                  <a:lnTo>
                    <a:pt x="3729" y="12263"/>
                  </a:lnTo>
                  <a:lnTo>
                    <a:pt x="3740" y="12263"/>
                  </a:lnTo>
                  <a:cubicBezTo>
                    <a:pt x="3734" y="12258"/>
                    <a:pt x="3729" y="12258"/>
                    <a:pt x="3717" y="12252"/>
                  </a:cubicBezTo>
                  <a:lnTo>
                    <a:pt x="3717" y="12252"/>
                  </a:lnTo>
                  <a:cubicBezTo>
                    <a:pt x="4251" y="12451"/>
                    <a:pt x="4831" y="12581"/>
                    <a:pt x="5428" y="12638"/>
                  </a:cubicBezTo>
                  <a:cubicBezTo>
                    <a:pt x="5421" y="12633"/>
                    <a:pt x="5410" y="12633"/>
                    <a:pt x="5399" y="12627"/>
                  </a:cubicBezTo>
                  <a:lnTo>
                    <a:pt x="5399" y="12627"/>
                  </a:lnTo>
                  <a:cubicBezTo>
                    <a:pt x="5604" y="12649"/>
                    <a:pt x="5825" y="12661"/>
                    <a:pt x="6053" y="12661"/>
                  </a:cubicBezTo>
                  <a:cubicBezTo>
                    <a:pt x="6564" y="12661"/>
                    <a:pt x="7099" y="12609"/>
                    <a:pt x="7650" y="12513"/>
                  </a:cubicBezTo>
                  <a:lnTo>
                    <a:pt x="7661" y="12507"/>
                  </a:lnTo>
                  <a:lnTo>
                    <a:pt x="7661" y="12513"/>
                  </a:lnTo>
                  <a:cubicBezTo>
                    <a:pt x="8484" y="12360"/>
                    <a:pt x="9258" y="12116"/>
                    <a:pt x="9963" y="11780"/>
                  </a:cubicBezTo>
                  <a:lnTo>
                    <a:pt x="9963" y="11780"/>
                  </a:lnTo>
                  <a:lnTo>
                    <a:pt x="9950" y="11786"/>
                  </a:lnTo>
                  <a:cubicBezTo>
                    <a:pt x="10553" y="11502"/>
                    <a:pt x="11099" y="11156"/>
                    <a:pt x="11558" y="10763"/>
                  </a:cubicBezTo>
                  <a:lnTo>
                    <a:pt x="11558" y="10763"/>
                  </a:lnTo>
                  <a:lnTo>
                    <a:pt x="11542" y="10774"/>
                  </a:lnTo>
                  <a:cubicBezTo>
                    <a:pt x="11946" y="10440"/>
                    <a:pt x="12292" y="10070"/>
                    <a:pt x="12565" y="9677"/>
                  </a:cubicBezTo>
                  <a:cubicBezTo>
                    <a:pt x="12792" y="9354"/>
                    <a:pt x="12979" y="9008"/>
                    <a:pt x="13121" y="8654"/>
                  </a:cubicBezTo>
                  <a:cubicBezTo>
                    <a:pt x="13092" y="8633"/>
                    <a:pt x="13082" y="8604"/>
                    <a:pt x="13092" y="8575"/>
                  </a:cubicBezTo>
                  <a:cubicBezTo>
                    <a:pt x="13218" y="8098"/>
                    <a:pt x="13297" y="7666"/>
                    <a:pt x="13338" y="7257"/>
                  </a:cubicBezTo>
                  <a:cubicBezTo>
                    <a:pt x="13377" y="6768"/>
                    <a:pt x="13360" y="6286"/>
                    <a:pt x="13275" y="5825"/>
                  </a:cubicBezTo>
                  <a:lnTo>
                    <a:pt x="13275" y="5837"/>
                  </a:lnTo>
                  <a:cubicBezTo>
                    <a:pt x="13139" y="5087"/>
                    <a:pt x="12906" y="4348"/>
                    <a:pt x="12576" y="3655"/>
                  </a:cubicBezTo>
                  <a:cubicBezTo>
                    <a:pt x="12297" y="3075"/>
                    <a:pt x="11962" y="2546"/>
                    <a:pt x="11576" y="2092"/>
                  </a:cubicBezTo>
                  <a:lnTo>
                    <a:pt x="11576" y="2092"/>
                  </a:lnTo>
                  <a:lnTo>
                    <a:pt x="11599" y="2126"/>
                  </a:lnTo>
                  <a:cubicBezTo>
                    <a:pt x="11258" y="1712"/>
                    <a:pt x="10871" y="1353"/>
                    <a:pt x="10456" y="1057"/>
                  </a:cubicBezTo>
                  <a:cubicBezTo>
                    <a:pt x="10053" y="773"/>
                    <a:pt x="9609" y="540"/>
                    <a:pt x="9150" y="370"/>
                  </a:cubicBezTo>
                  <a:cubicBezTo>
                    <a:pt x="8667" y="194"/>
                    <a:pt x="8156" y="75"/>
                    <a:pt x="7632" y="29"/>
                  </a:cubicBezTo>
                  <a:lnTo>
                    <a:pt x="7616" y="23"/>
                  </a:lnTo>
                  <a:lnTo>
                    <a:pt x="7598" y="23"/>
                  </a:lnTo>
                  <a:cubicBezTo>
                    <a:pt x="7427" y="12"/>
                    <a:pt x="7246" y="0"/>
                    <a:pt x="7065" y="0"/>
                  </a:cubicBezTo>
                  <a:close/>
                </a:path>
              </a:pathLst>
            </a:custGeom>
            <a:solidFill>
              <a:srgbClr val="FF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26;p38">
              <a:extLst>
                <a:ext uri="{FF2B5EF4-FFF2-40B4-BE49-F238E27FC236}">
                  <a16:creationId xmlns:a16="http://schemas.microsoft.com/office/drawing/2014/main" id="{871790E0-5376-18DF-0099-0F1FD37AE0A2}"/>
                </a:ext>
              </a:extLst>
            </p:cNvPr>
            <p:cNvSpPr/>
            <p:nvPr/>
          </p:nvSpPr>
          <p:spPr>
            <a:xfrm>
              <a:off x="11443356" y="2610741"/>
              <a:ext cx="403822" cy="229791"/>
            </a:xfrm>
            <a:custGeom>
              <a:avLst/>
              <a:gdLst/>
              <a:ahLst/>
              <a:cxnLst/>
              <a:rect l="l" t="t" r="r" b="b"/>
              <a:pathLst>
                <a:path w="13753" h="7826" extrusionOk="0">
                  <a:moveTo>
                    <a:pt x="13468" y="1"/>
                  </a:moveTo>
                  <a:cubicBezTo>
                    <a:pt x="13457" y="1"/>
                    <a:pt x="13451" y="1"/>
                    <a:pt x="13446" y="6"/>
                  </a:cubicBezTo>
                  <a:cubicBezTo>
                    <a:pt x="13412" y="18"/>
                    <a:pt x="13406" y="52"/>
                    <a:pt x="13412" y="81"/>
                  </a:cubicBezTo>
                  <a:lnTo>
                    <a:pt x="13412" y="92"/>
                  </a:lnTo>
                  <a:cubicBezTo>
                    <a:pt x="13446" y="268"/>
                    <a:pt x="13475" y="444"/>
                    <a:pt x="13486" y="620"/>
                  </a:cubicBezTo>
                  <a:cubicBezTo>
                    <a:pt x="13496" y="666"/>
                    <a:pt x="13502" y="717"/>
                    <a:pt x="13514" y="763"/>
                  </a:cubicBezTo>
                  <a:lnTo>
                    <a:pt x="13514" y="751"/>
                  </a:lnTo>
                  <a:cubicBezTo>
                    <a:pt x="13599" y="1212"/>
                    <a:pt x="13616" y="1694"/>
                    <a:pt x="13577" y="2183"/>
                  </a:cubicBezTo>
                  <a:cubicBezTo>
                    <a:pt x="13536" y="2592"/>
                    <a:pt x="13457" y="3024"/>
                    <a:pt x="13331" y="3501"/>
                  </a:cubicBezTo>
                  <a:cubicBezTo>
                    <a:pt x="13321" y="3530"/>
                    <a:pt x="13331" y="3559"/>
                    <a:pt x="13360" y="3580"/>
                  </a:cubicBezTo>
                  <a:cubicBezTo>
                    <a:pt x="13218" y="3934"/>
                    <a:pt x="13031" y="4280"/>
                    <a:pt x="12804" y="4603"/>
                  </a:cubicBezTo>
                  <a:cubicBezTo>
                    <a:pt x="12531" y="4996"/>
                    <a:pt x="12185" y="5366"/>
                    <a:pt x="11781" y="5700"/>
                  </a:cubicBezTo>
                  <a:lnTo>
                    <a:pt x="11797" y="5689"/>
                  </a:lnTo>
                  <a:lnTo>
                    <a:pt x="11797" y="5689"/>
                  </a:lnTo>
                  <a:cubicBezTo>
                    <a:pt x="11338" y="6082"/>
                    <a:pt x="10792" y="6428"/>
                    <a:pt x="10189" y="6712"/>
                  </a:cubicBezTo>
                  <a:lnTo>
                    <a:pt x="10202" y="6706"/>
                  </a:lnTo>
                  <a:lnTo>
                    <a:pt x="10202" y="6706"/>
                  </a:lnTo>
                  <a:cubicBezTo>
                    <a:pt x="9497" y="7042"/>
                    <a:pt x="8723" y="7286"/>
                    <a:pt x="7900" y="7439"/>
                  </a:cubicBezTo>
                  <a:lnTo>
                    <a:pt x="7900" y="7433"/>
                  </a:lnTo>
                  <a:lnTo>
                    <a:pt x="7889" y="7439"/>
                  </a:lnTo>
                  <a:cubicBezTo>
                    <a:pt x="7338" y="7535"/>
                    <a:pt x="6803" y="7587"/>
                    <a:pt x="6292" y="7587"/>
                  </a:cubicBezTo>
                  <a:cubicBezTo>
                    <a:pt x="6064" y="7587"/>
                    <a:pt x="5843" y="7575"/>
                    <a:pt x="5638" y="7553"/>
                  </a:cubicBezTo>
                  <a:lnTo>
                    <a:pt x="5638" y="7553"/>
                  </a:lnTo>
                  <a:cubicBezTo>
                    <a:pt x="5649" y="7559"/>
                    <a:pt x="5660" y="7559"/>
                    <a:pt x="5667" y="7564"/>
                  </a:cubicBezTo>
                  <a:cubicBezTo>
                    <a:pt x="5070" y="7507"/>
                    <a:pt x="4490" y="7377"/>
                    <a:pt x="3956" y="7178"/>
                  </a:cubicBezTo>
                  <a:lnTo>
                    <a:pt x="3956" y="7178"/>
                  </a:lnTo>
                  <a:cubicBezTo>
                    <a:pt x="3968" y="7184"/>
                    <a:pt x="3973" y="7184"/>
                    <a:pt x="3979" y="7189"/>
                  </a:cubicBezTo>
                  <a:lnTo>
                    <a:pt x="3968" y="7189"/>
                  </a:lnTo>
                  <a:lnTo>
                    <a:pt x="3945" y="7178"/>
                  </a:lnTo>
                  <a:cubicBezTo>
                    <a:pt x="3478" y="7002"/>
                    <a:pt x="3035" y="6769"/>
                    <a:pt x="2638" y="6491"/>
                  </a:cubicBezTo>
                  <a:cubicBezTo>
                    <a:pt x="2240" y="6206"/>
                    <a:pt x="1876" y="5870"/>
                    <a:pt x="1553" y="5490"/>
                  </a:cubicBezTo>
                  <a:cubicBezTo>
                    <a:pt x="1235" y="5115"/>
                    <a:pt x="979" y="4723"/>
                    <a:pt x="785" y="4331"/>
                  </a:cubicBezTo>
                  <a:lnTo>
                    <a:pt x="779" y="4320"/>
                  </a:lnTo>
                  <a:cubicBezTo>
                    <a:pt x="580" y="3900"/>
                    <a:pt x="439" y="3444"/>
                    <a:pt x="354" y="2972"/>
                  </a:cubicBezTo>
                  <a:cubicBezTo>
                    <a:pt x="268" y="2479"/>
                    <a:pt x="239" y="1962"/>
                    <a:pt x="280" y="1427"/>
                  </a:cubicBezTo>
                  <a:cubicBezTo>
                    <a:pt x="273" y="1427"/>
                    <a:pt x="273" y="1422"/>
                    <a:pt x="273" y="1422"/>
                  </a:cubicBezTo>
                  <a:cubicBezTo>
                    <a:pt x="263" y="1398"/>
                    <a:pt x="234" y="1388"/>
                    <a:pt x="212" y="1382"/>
                  </a:cubicBezTo>
                  <a:lnTo>
                    <a:pt x="194" y="1382"/>
                  </a:lnTo>
                  <a:cubicBezTo>
                    <a:pt x="171" y="1382"/>
                    <a:pt x="149" y="1388"/>
                    <a:pt x="132" y="1398"/>
                  </a:cubicBezTo>
                  <a:cubicBezTo>
                    <a:pt x="110" y="1411"/>
                    <a:pt x="98" y="1433"/>
                    <a:pt x="92" y="1461"/>
                  </a:cubicBezTo>
                  <a:lnTo>
                    <a:pt x="87" y="1479"/>
                  </a:lnTo>
                  <a:cubicBezTo>
                    <a:pt x="53" y="1490"/>
                    <a:pt x="29" y="1513"/>
                    <a:pt x="29" y="1547"/>
                  </a:cubicBezTo>
                  <a:cubicBezTo>
                    <a:pt x="1" y="1894"/>
                    <a:pt x="8" y="2245"/>
                    <a:pt x="47" y="2581"/>
                  </a:cubicBezTo>
                  <a:cubicBezTo>
                    <a:pt x="87" y="2911"/>
                    <a:pt x="166" y="3245"/>
                    <a:pt x="273" y="3586"/>
                  </a:cubicBezTo>
                  <a:cubicBezTo>
                    <a:pt x="376" y="3893"/>
                    <a:pt x="512" y="4200"/>
                    <a:pt x="695" y="4530"/>
                  </a:cubicBezTo>
                  <a:cubicBezTo>
                    <a:pt x="853" y="4826"/>
                    <a:pt x="1041" y="5115"/>
                    <a:pt x="1262" y="5387"/>
                  </a:cubicBezTo>
                  <a:cubicBezTo>
                    <a:pt x="1705" y="5945"/>
                    <a:pt x="2217" y="6410"/>
                    <a:pt x="2791" y="6785"/>
                  </a:cubicBezTo>
                  <a:cubicBezTo>
                    <a:pt x="3336" y="7144"/>
                    <a:pt x="3962" y="7417"/>
                    <a:pt x="4650" y="7598"/>
                  </a:cubicBezTo>
                  <a:cubicBezTo>
                    <a:pt x="5224" y="7752"/>
                    <a:pt x="5843" y="7826"/>
                    <a:pt x="6491" y="7826"/>
                  </a:cubicBezTo>
                  <a:lnTo>
                    <a:pt x="6644" y="7826"/>
                  </a:lnTo>
                  <a:cubicBezTo>
                    <a:pt x="7297" y="7814"/>
                    <a:pt x="7973" y="7711"/>
                    <a:pt x="8650" y="7524"/>
                  </a:cubicBezTo>
                  <a:cubicBezTo>
                    <a:pt x="9292" y="7349"/>
                    <a:pt x="9922" y="7092"/>
                    <a:pt x="10530" y="6757"/>
                  </a:cubicBezTo>
                  <a:cubicBezTo>
                    <a:pt x="11133" y="6423"/>
                    <a:pt x="11679" y="6024"/>
                    <a:pt x="12150" y="5570"/>
                  </a:cubicBezTo>
                  <a:cubicBezTo>
                    <a:pt x="12384" y="5353"/>
                    <a:pt x="12599" y="5086"/>
                    <a:pt x="12798" y="4779"/>
                  </a:cubicBezTo>
                  <a:cubicBezTo>
                    <a:pt x="12985" y="4496"/>
                    <a:pt x="13145" y="4178"/>
                    <a:pt x="13281" y="3842"/>
                  </a:cubicBezTo>
                  <a:cubicBezTo>
                    <a:pt x="13412" y="3525"/>
                    <a:pt x="13520" y="3184"/>
                    <a:pt x="13599" y="2825"/>
                  </a:cubicBezTo>
                  <a:cubicBezTo>
                    <a:pt x="13679" y="2489"/>
                    <a:pt x="13724" y="2143"/>
                    <a:pt x="13747" y="1797"/>
                  </a:cubicBezTo>
                  <a:cubicBezTo>
                    <a:pt x="13753" y="1626"/>
                    <a:pt x="13753" y="1479"/>
                    <a:pt x="13753" y="1336"/>
                  </a:cubicBezTo>
                  <a:cubicBezTo>
                    <a:pt x="13747" y="1246"/>
                    <a:pt x="13747" y="1160"/>
                    <a:pt x="13741" y="1070"/>
                  </a:cubicBezTo>
                  <a:cubicBezTo>
                    <a:pt x="13735" y="978"/>
                    <a:pt x="13719" y="887"/>
                    <a:pt x="13696" y="790"/>
                  </a:cubicBezTo>
                  <a:cubicBezTo>
                    <a:pt x="13685" y="751"/>
                    <a:pt x="13651" y="729"/>
                    <a:pt x="13622" y="722"/>
                  </a:cubicBezTo>
                  <a:cubicBezTo>
                    <a:pt x="13604" y="507"/>
                    <a:pt x="13570" y="273"/>
                    <a:pt x="13525" y="40"/>
                  </a:cubicBezTo>
                  <a:cubicBezTo>
                    <a:pt x="13520" y="18"/>
                    <a:pt x="13491" y="1"/>
                    <a:pt x="13468" y="1"/>
                  </a:cubicBezTo>
                  <a:close/>
                </a:path>
              </a:pathLst>
            </a:custGeom>
            <a:solidFill>
              <a:srgbClr val="A7E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27;p38">
              <a:extLst>
                <a:ext uri="{FF2B5EF4-FFF2-40B4-BE49-F238E27FC236}">
                  <a16:creationId xmlns:a16="http://schemas.microsoft.com/office/drawing/2014/main" id="{8DA156CD-AAFB-7BD5-B5D5-7457247B2365}"/>
                </a:ext>
              </a:extLst>
            </p:cNvPr>
            <p:cNvSpPr/>
            <p:nvPr/>
          </p:nvSpPr>
          <p:spPr>
            <a:xfrm>
              <a:off x="11450373" y="2628917"/>
              <a:ext cx="392812" cy="204627"/>
            </a:xfrm>
            <a:custGeom>
              <a:avLst/>
              <a:gdLst/>
              <a:ahLst/>
              <a:cxnLst/>
              <a:rect l="l" t="t" r="r" b="b"/>
              <a:pathLst>
                <a:path w="13378" h="6969" extrusionOk="0">
                  <a:moveTo>
                    <a:pt x="13247" y="1"/>
                  </a:moveTo>
                  <a:lnTo>
                    <a:pt x="13247" y="1"/>
                  </a:lnTo>
                  <a:cubicBezTo>
                    <a:pt x="13257" y="178"/>
                    <a:pt x="13263" y="354"/>
                    <a:pt x="13252" y="535"/>
                  </a:cubicBezTo>
                  <a:cubicBezTo>
                    <a:pt x="13236" y="905"/>
                    <a:pt x="13167" y="1280"/>
                    <a:pt x="13047" y="1644"/>
                  </a:cubicBezTo>
                  <a:cubicBezTo>
                    <a:pt x="12922" y="2030"/>
                    <a:pt x="12741" y="2416"/>
                    <a:pt x="12507" y="2791"/>
                  </a:cubicBezTo>
                  <a:lnTo>
                    <a:pt x="12502" y="2803"/>
                  </a:lnTo>
                  <a:lnTo>
                    <a:pt x="12502" y="2796"/>
                  </a:lnTo>
                  <a:cubicBezTo>
                    <a:pt x="12195" y="3274"/>
                    <a:pt x="11809" y="3735"/>
                    <a:pt x="11343" y="4155"/>
                  </a:cubicBezTo>
                  <a:lnTo>
                    <a:pt x="11343" y="4160"/>
                  </a:lnTo>
                  <a:cubicBezTo>
                    <a:pt x="11337" y="4160"/>
                    <a:pt x="11337" y="4167"/>
                    <a:pt x="11337" y="4167"/>
                  </a:cubicBezTo>
                  <a:cubicBezTo>
                    <a:pt x="10797" y="4650"/>
                    <a:pt x="10189" y="5070"/>
                    <a:pt x="9525" y="5411"/>
                  </a:cubicBezTo>
                  <a:cubicBezTo>
                    <a:pt x="8922" y="5718"/>
                    <a:pt x="8308" y="5940"/>
                    <a:pt x="7723" y="6064"/>
                  </a:cubicBezTo>
                  <a:lnTo>
                    <a:pt x="7734" y="6064"/>
                  </a:lnTo>
                  <a:lnTo>
                    <a:pt x="7729" y="6069"/>
                  </a:lnTo>
                  <a:lnTo>
                    <a:pt x="7729" y="6064"/>
                  </a:lnTo>
                  <a:cubicBezTo>
                    <a:pt x="7723" y="6064"/>
                    <a:pt x="7718" y="6069"/>
                    <a:pt x="7718" y="6069"/>
                  </a:cubicBezTo>
                  <a:lnTo>
                    <a:pt x="7706" y="6069"/>
                  </a:lnTo>
                  <a:cubicBezTo>
                    <a:pt x="7291" y="6155"/>
                    <a:pt x="6876" y="6195"/>
                    <a:pt x="6462" y="6195"/>
                  </a:cubicBezTo>
                  <a:cubicBezTo>
                    <a:pt x="6365" y="6195"/>
                    <a:pt x="6274" y="6195"/>
                    <a:pt x="6178" y="6189"/>
                  </a:cubicBezTo>
                  <a:lnTo>
                    <a:pt x="6166" y="6189"/>
                  </a:lnTo>
                  <a:cubicBezTo>
                    <a:pt x="5633" y="6155"/>
                    <a:pt x="5109" y="6059"/>
                    <a:pt x="4603" y="5899"/>
                  </a:cubicBezTo>
                  <a:cubicBezTo>
                    <a:pt x="4064" y="5723"/>
                    <a:pt x="3541" y="5479"/>
                    <a:pt x="3052" y="5172"/>
                  </a:cubicBezTo>
                  <a:cubicBezTo>
                    <a:pt x="2512" y="4826"/>
                    <a:pt x="2019" y="4406"/>
                    <a:pt x="1581" y="3928"/>
                  </a:cubicBezTo>
                  <a:lnTo>
                    <a:pt x="1581" y="3928"/>
                  </a:lnTo>
                  <a:lnTo>
                    <a:pt x="1610" y="3956"/>
                  </a:lnTo>
                  <a:cubicBezTo>
                    <a:pt x="1405" y="3729"/>
                    <a:pt x="1211" y="3491"/>
                    <a:pt x="1035" y="3247"/>
                  </a:cubicBezTo>
                  <a:cubicBezTo>
                    <a:pt x="842" y="2974"/>
                    <a:pt x="677" y="2712"/>
                    <a:pt x="540" y="2450"/>
                  </a:cubicBezTo>
                  <a:cubicBezTo>
                    <a:pt x="444" y="2263"/>
                    <a:pt x="365" y="2064"/>
                    <a:pt x="296" y="1876"/>
                  </a:cubicBezTo>
                  <a:cubicBezTo>
                    <a:pt x="234" y="1689"/>
                    <a:pt x="178" y="1495"/>
                    <a:pt x="131" y="1291"/>
                  </a:cubicBezTo>
                  <a:cubicBezTo>
                    <a:pt x="126" y="1240"/>
                    <a:pt x="115" y="1189"/>
                    <a:pt x="103" y="1138"/>
                  </a:cubicBezTo>
                  <a:lnTo>
                    <a:pt x="92" y="1081"/>
                  </a:lnTo>
                  <a:cubicBezTo>
                    <a:pt x="86" y="1041"/>
                    <a:pt x="81" y="1007"/>
                    <a:pt x="75" y="968"/>
                  </a:cubicBezTo>
                  <a:cubicBezTo>
                    <a:pt x="69" y="928"/>
                    <a:pt x="63" y="894"/>
                    <a:pt x="52" y="853"/>
                  </a:cubicBezTo>
                  <a:cubicBezTo>
                    <a:pt x="52" y="837"/>
                    <a:pt x="47" y="819"/>
                    <a:pt x="41" y="808"/>
                  </a:cubicBezTo>
                  <a:lnTo>
                    <a:pt x="41" y="808"/>
                  </a:lnTo>
                  <a:cubicBezTo>
                    <a:pt x="0" y="1343"/>
                    <a:pt x="29" y="1860"/>
                    <a:pt x="115" y="2353"/>
                  </a:cubicBezTo>
                  <a:cubicBezTo>
                    <a:pt x="200" y="2825"/>
                    <a:pt x="341" y="3281"/>
                    <a:pt x="540" y="3701"/>
                  </a:cubicBezTo>
                  <a:lnTo>
                    <a:pt x="546" y="3712"/>
                  </a:lnTo>
                  <a:cubicBezTo>
                    <a:pt x="740" y="4104"/>
                    <a:pt x="996" y="4496"/>
                    <a:pt x="1314" y="4871"/>
                  </a:cubicBezTo>
                  <a:cubicBezTo>
                    <a:pt x="1637" y="5251"/>
                    <a:pt x="2001" y="5587"/>
                    <a:pt x="2399" y="5872"/>
                  </a:cubicBezTo>
                  <a:cubicBezTo>
                    <a:pt x="2796" y="6150"/>
                    <a:pt x="3239" y="6383"/>
                    <a:pt x="3706" y="6559"/>
                  </a:cubicBezTo>
                  <a:lnTo>
                    <a:pt x="3729" y="6570"/>
                  </a:lnTo>
                  <a:lnTo>
                    <a:pt x="3740" y="6570"/>
                  </a:lnTo>
                  <a:cubicBezTo>
                    <a:pt x="3734" y="6565"/>
                    <a:pt x="3729" y="6565"/>
                    <a:pt x="3717" y="6559"/>
                  </a:cubicBezTo>
                  <a:lnTo>
                    <a:pt x="3717" y="6559"/>
                  </a:lnTo>
                  <a:cubicBezTo>
                    <a:pt x="4251" y="6758"/>
                    <a:pt x="4831" y="6888"/>
                    <a:pt x="5428" y="6945"/>
                  </a:cubicBezTo>
                  <a:cubicBezTo>
                    <a:pt x="5421" y="6940"/>
                    <a:pt x="5410" y="6940"/>
                    <a:pt x="5399" y="6934"/>
                  </a:cubicBezTo>
                  <a:lnTo>
                    <a:pt x="5399" y="6934"/>
                  </a:lnTo>
                  <a:cubicBezTo>
                    <a:pt x="5604" y="6956"/>
                    <a:pt x="5825" y="6968"/>
                    <a:pt x="6053" y="6968"/>
                  </a:cubicBezTo>
                  <a:cubicBezTo>
                    <a:pt x="6564" y="6968"/>
                    <a:pt x="7099" y="6916"/>
                    <a:pt x="7650" y="6820"/>
                  </a:cubicBezTo>
                  <a:lnTo>
                    <a:pt x="7661" y="6814"/>
                  </a:lnTo>
                  <a:lnTo>
                    <a:pt x="7661" y="6820"/>
                  </a:lnTo>
                  <a:cubicBezTo>
                    <a:pt x="8484" y="6667"/>
                    <a:pt x="9258" y="6423"/>
                    <a:pt x="9963" y="6087"/>
                  </a:cubicBezTo>
                  <a:lnTo>
                    <a:pt x="9963" y="6087"/>
                  </a:lnTo>
                  <a:lnTo>
                    <a:pt x="9950" y="6093"/>
                  </a:lnTo>
                  <a:cubicBezTo>
                    <a:pt x="10553" y="5809"/>
                    <a:pt x="11099" y="5463"/>
                    <a:pt x="11558" y="5070"/>
                  </a:cubicBezTo>
                  <a:lnTo>
                    <a:pt x="11558" y="5070"/>
                  </a:lnTo>
                  <a:lnTo>
                    <a:pt x="11542" y="5081"/>
                  </a:lnTo>
                  <a:cubicBezTo>
                    <a:pt x="11946" y="4747"/>
                    <a:pt x="12292" y="4377"/>
                    <a:pt x="12565" y="3984"/>
                  </a:cubicBezTo>
                  <a:cubicBezTo>
                    <a:pt x="12792" y="3661"/>
                    <a:pt x="12979" y="3315"/>
                    <a:pt x="13121" y="2961"/>
                  </a:cubicBezTo>
                  <a:cubicBezTo>
                    <a:pt x="13092" y="2940"/>
                    <a:pt x="13082" y="2911"/>
                    <a:pt x="13092" y="2882"/>
                  </a:cubicBezTo>
                  <a:cubicBezTo>
                    <a:pt x="13218" y="2405"/>
                    <a:pt x="13297" y="1973"/>
                    <a:pt x="13338" y="1564"/>
                  </a:cubicBezTo>
                  <a:cubicBezTo>
                    <a:pt x="13377" y="1075"/>
                    <a:pt x="13360" y="593"/>
                    <a:pt x="13275" y="132"/>
                  </a:cubicBezTo>
                  <a:lnTo>
                    <a:pt x="13275" y="144"/>
                  </a:lnTo>
                  <a:cubicBezTo>
                    <a:pt x="13263" y="98"/>
                    <a:pt x="13257" y="47"/>
                    <a:pt x="13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28;p38">
              <a:extLst>
                <a:ext uri="{FF2B5EF4-FFF2-40B4-BE49-F238E27FC236}">
                  <a16:creationId xmlns:a16="http://schemas.microsoft.com/office/drawing/2014/main" id="{B4A51BD2-A13D-2006-597E-F0D0F4E2DEC0}"/>
                </a:ext>
              </a:extLst>
            </p:cNvPr>
            <p:cNvSpPr/>
            <p:nvPr/>
          </p:nvSpPr>
          <p:spPr>
            <a:xfrm>
              <a:off x="11559690" y="2582700"/>
              <a:ext cx="171859" cy="43779"/>
            </a:xfrm>
            <a:custGeom>
              <a:avLst/>
              <a:gdLst/>
              <a:ahLst/>
              <a:cxnLst/>
              <a:rect l="l" t="t" r="r" b="b"/>
              <a:pathLst>
                <a:path w="5853" h="1491" extrusionOk="0">
                  <a:moveTo>
                    <a:pt x="5115" y="1"/>
                  </a:moveTo>
                  <a:cubicBezTo>
                    <a:pt x="4937" y="1"/>
                    <a:pt x="4750" y="109"/>
                    <a:pt x="4643" y="240"/>
                  </a:cubicBezTo>
                  <a:cubicBezTo>
                    <a:pt x="4528" y="376"/>
                    <a:pt x="4472" y="552"/>
                    <a:pt x="4489" y="729"/>
                  </a:cubicBezTo>
                  <a:cubicBezTo>
                    <a:pt x="4501" y="911"/>
                    <a:pt x="4585" y="1081"/>
                    <a:pt x="4727" y="1200"/>
                  </a:cubicBezTo>
                  <a:cubicBezTo>
                    <a:pt x="4869" y="1320"/>
                    <a:pt x="5034" y="1354"/>
                    <a:pt x="5217" y="1354"/>
                  </a:cubicBezTo>
                  <a:cubicBezTo>
                    <a:pt x="5393" y="1354"/>
                    <a:pt x="5574" y="1241"/>
                    <a:pt x="5682" y="1110"/>
                  </a:cubicBezTo>
                  <a:cubicBezTo>
                    <a:pt x="5796" y="979"/>
                    <a:pt x="5852" y="803"/>
                    <a:pt x="5841" y="627"/>
                  </a:cubicBezTo>
                  <a:cubicBezTo>
                    <a:pt x="5824" y="444"/>
                    <a:pt x="5739" y="274"/>
                    <a:pt x="5597" y="155"/>
                  </a:cubicBezTo>
                  <a:cubicBezTo>
                    <a:pt x="5455" y="35"/>
                    <a:pt x="5296" y="1"/>
                    <a:pt x="5115" y="1"/>
                  </a:cubicBezTo>
                  <a:close/>
                  <a:moveTo>
                    <a:pt x="636" y="132"/>
                  </a:moveTo>
                  <a:cubicBezTo>
                    <a:pt x="460" y="132"/>
                    <a:pt x="279" y="245"/>
                    <a:pt x="171" y="376"/>
                  </a:cubicBezTo>
                  <a:cubicBezTo>
                    <a:pt x="56" y="512"/>
                    <a:pt x="0" y="688"/>
                    <a:pt x="11" y="866"/>
                  </a:cubicBezTo>
                  <a:cubicBezTo>
                    <a:pt x="22" y="1042"/>
                    <a:pt x="114" y="1217"/>
                    <a:pt x="255" y="1331"/>
                  </a:cubicBezTo>
                  <a:cubicBezTo>
                    <a:pt x="397" y="1451"/>
                    <a:pt x="557" y="1490"/>
                    <a:pt x="738" y="1490"/>
                  </a:cubicBezTo>
                  <a:cubicBezTo>
                    <a:pt x="914" y="1490"/>
                    <a:pt x="1102" y="1377"/>
                    <a:pt x="1210" y="1246"/>
                  </a:cubicBezTo>
                  <a:cubicBezTo>
                    <a:pt x="1323" y="1110"/>
                    <a:pt x="1381" y="934"/>
                    <a:pt x="1364" y="757"/>
                  </a:cubicBezTo>
                  <a:cubicBezTo>
                    <a:pt x="1352" y="575"/>
                    <a:pt x="1262" y="405"/>
                    <a:pt x="1126" y="291"/>
                  </a:cubicBezTo>
                  <a:cubicBezTo>
                    <a:pt x="982" y="171"/>
                    <a:pt x="819" y="132"/>
                    <a:pt x="636" y="1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29;p38">
              <a:extLst>
                <a:ext uri="{FF2B5EF4-FFF2-40B4-BE49-F238E27FC236}">
                  <a16:creationId xmlns:a16="http://schemas.microsoft.com/office/drawing/2014/main" id="{D023B857-365D-496C-6145-57F5DB84A6C0}"/>
                </a:ext>
              </a:extLst>
            </p:cNvPr>
            <p:cNvSpPr/>
            <p:nvPr/>
          </p:nvSpPr>
          <p:spPr>
            <a:xfrm>
              <a:off x="11347927" y="2363157"/>
              <a:ext cx="576357" cy="582992"/>
            </a:xfrm>
            <a:custGeom>
              <a:avLst/>
              <a:gdLst/>
              <a:ahLst/>
              <a:cxnLst/>
              <a:rect l="l" t="t" r="r" b="b"/>
              <a:pathLst>
                <a:path w="19629" h="19855" extrusionOk="0">
                  <a:moveTo>
                    <a:pt x="12167" y="1"/>
                  </a:moveTo>
                  <a:cubicBezTo>
                    <a:pt x="12088" y="1"/>
                    <a:pt x="12013" y="40"/>
                    <a:pt x="11973" y="114"/>
                  </a:cubicBezTo>
                  <a:cubicBezTo>
                    <a:pt x="11917" y="216"/>
                    <a:pt x="11883" y="341"/>
                    <a:pt x="11855" y="455"/>
                  </a:cubicBezTo>
                  <a:cubicBezTo>
                    <a:pt x="11821" y="580"/>
                    <a:pt x="11792" y="711"/>
                    <a:pt x="11769" y="835"/>
                  </a:cubicBezTo>
                  <a:cubicBezTo>
                    <a:pt x="11752" y="950"/>
                    <a:pt x="11724" y="1063"/>
                    <a:pt x="11706" y="1176"/>
                  </a:cubicBezTo>
                  <a:cubicBezTo>
                    <a:pt x="11684" y="1307"/>
                    <a:pt x="11672" y="1432"/>
                    <a:pt x="11656" y="1563"/>
                  </a:cubicBezTo>
                  <a:cubicBezTo>
                    <a:pt x="11638" y="1660"/>
                    <a:pt x="11690" y="1750"/>
                    <a:pt x="11786" y="1773"/>
                  </a:cubicBezTo>
                  <a:cubicBezTo>
                    <a:pt x="11799" y="1777"/>
                    <a:pt x="11812" y="1778"/>
                    <a:pt x="11825" y="1778"/>
                  </a:cubicBezTo>
                  <a:cubicBezTo>
                    <a:pt x="11904" y="1778"/>
                    <a:pt x="11981" y="1721"/>
                    <a:pt x="11996" y="1643"/>
                  </a:cubicBezTo>
                  <a:cubicBezTo>
                    <a:pt x="12020" y="1524"/>
                    <a:pt x="12047" y="1415"/>
                    <a:pt x="12076" y="1302"/>
                  </a:cubicBezTo>
                  <a:cubicBezTo>
                    <a:pt x="12115" y="1176"/>
                    <a:pt x="12144" y="1052"/>
                    <a:pt x="12183" y="927"/>
                  </a:cubicBezTo>
                  <a:cubicBezTo>
                    <a:pt x="12217" y="819"/>
                    <a:pt x="12258" y="706"/>
                    <a:pt x="12292" y="597"/>
                  </a:cubicBezTo>
                  <a:lnTo>
                    <a:pt x="12343" y="410"/>
                  </a:lnTo>
                  <a:cubicBezTo>
                    <a:pt x="12366" y="341"/>
                    <a:pt x="12372" y="273"/>
                    <a:pt x="12377" y="200"/>
                  </a:cubicBezTo>
                  <a:cubicBezTo>
                    <a:pt x="12382" y="108"/>
                    <a:pt x="12298" y="24"/>
                    <a:pt x="12212" y="6"/>
                  </a:cubicBezTo>
                  <a:cubicBezTo>
                    <a:pt x="12196" y="1"/>
                    <a:pt x="12178" y="1"/>
                    <a:pt x="12167" y="1"/>
                  </a:cubicBezTo>
                  <a:close/>
                  <a:moveTo>
                    <a:pt x="3803" y="2416"/>
                  </a:moveTo>
                  <a:cubicBezTo>
                    <a:pt x="3757" y="2416"/>
                    <a:pt x="3717" y="2432"/>
                    <a:pt x="3678" y="2455"/>
                  </a:cubicBezTo>
                  <a:cubicBezTo>
                    <a:pt x="3633" y="2484"/>
                    <a:pt x="3598" y="2534"/>
                    <a:pt x="3581" y="2592"/>
                  </a:cubicBezTo>
                  <a:cubicBezTo>
                    <a:pt x="3570" y="2642"/>
                    <a:pt x="3575" y="2717"/>
                    <a:pt x="3615" y="2762"/>
                  </a:cubicBezTo>
                  <a:cubicBezTo>
                    <a:pt x="3740" y="2909"/>
                    <a:pt x="3864" y="3058"/>
                    <a:pt x="4001" y="3205"/>
                  </a:cubicBezTo>
                  <a:cubicBezTo>
                    <a:pt x="4064" y="3274"/>
                    <a:pt x="4132" y="3347"/>
                    <a:pt x="4194" y="3415"/>
                  </a:cubicBezTo>
                  <a:cubicBezTo>
                    <a:pt x="4268" y="3494"/>
                    <a:pt x="4336" y="3580"/>
                    <a:pt x="4422" y="3649"/>
                  </a:cubicBezTo>
                  <a:cubicBezTo>
                    <a:pt x="4471" y="3685"/>
                    <a:pt x="4527" y="3706"/>
                    <a:pt x="4581" y="3706"/>
                  </a:cubicBezTo>
                  <a:cubicBezTo>
                    <a:pt x="4620" y="3706"/>
                    <a:pt x="4659" y="3695"/>
                    <a:pt x="4695" y="3672"/>
                  </a:cubicBezTo>
                  <a:cubicBezTo>
                    <a:pt x="4803" y="3604"/>
                    <a:pt x="4826" y="3467"/>
                    <a:pt x="4763" y="3358"/>
                  </a:cubicBezTo>
                  <a:cubicBezTo>
                    <a:pt x="4711" y="3274"/>
                    <a:pt x="4638" y="3200"/>
                    <a:pt x="4569" y="3126"/>
                  </a:cubicBezTo>
                  <a:cubicBezTo>
                    <a:pt x="4507" y="3058"/>
                    <a:pt x="4439" y="2990"/>
                    <a:pt x="4370" y="2922"/>
                  </a:cubicBezTo>
                  <a:cubicBezTo>
                    <a:pt x="4239" y="2785"/>
                    <a:pt x="4103" y="2654"/>
                    <a:pt x="3979" y="2513"/>
                  </a:cubicBezTo>
                  <a:cubicBezTo>
                    <a:pt x="3945" y="2466"/>
                    <a:pt x="3905" y="2438"/>
                    <a:pt x="3848" y="2421"/>
                  </a:cubicBezTo>
                  <a:cubicBezTo>
                    <a:pt x="3830" y="2421"/>
                    <a:pt x="3814" y="2416"/>
                    <a:pt x="3803" y="2416"/>
                  </a:cubicBezTo>
                  <a:close/>
                  <a:moveTo>
                    <a:pt x="18008" y="4183"/>
                  </a:moveTo>
                  <a:cubicBezTo>
                    <a:pt x="17986" y="4183"/>
                    <a:pt x="17957" y="4189"/>
                    <a:pt x="17934" y="4200"/>
                  </a:cubicBezTo>
                  <a:cubicBezTo>
                    <a:pt x="17747" y="4268"/>
                    <a:pt x="17582" y="4381"/>
                    <a:pt x="17417" y="4490"/>
                  </a:cubicBezTo>
                  <a:cubicBezTo>
                    <a:pt x="17252" y="4592"/>
                    <a:pt x="17093" y="4695"/>
                    <a:pt x="16917" y="4774"/>
                  </a:cubicBezTo>
                  <a:cubicBezTo>
                    <a:pt x="16861" y="4802"/>
                    <a:pt x="16815" y="4881"/>
                    <a:pt x="16804" y="4939"/>
                  </a:cubicBezTo>
                  <a:cubicBezTo>
                    <a:pt x="16786" y="5012"/>
                    <a:pt x="16798" y="5086"/>
                    <a:pt x="16838" y="5149"/>
                  </a:cubicBezTo>
                  <a:cubicBezTo>
                    <a:pt x="16877" y="5206"/>
                    <a:pt x="16935" y="5246"/>
                    <a:pt x="17003" y="5262"/>
                  </a:cubicBezTo>
                  <a:cubicBezTo>
                    <a:pt x="17022" y="5266"/>
                    <a:pt x="17040" y="5268"/>
                    <a:pt x="17057" y="5268"/>
                  </a:cubicBezTo>
                  <a:cubicBezTo>
                    <a:pt x="17110" y="5268"/>
                    <a:pt x="17156" y="5250"/>
                    <a:pt x="17207" y="5228"/>
                  </a:cubicBezTo>
                  <a:cubicBezTo>
                    <a:pt x="17383" y="5143"/>
                    <a:pt x="17548" y="5052"/>
                    <a:pt x="17713" y="4950"/>
                  </a:cubicBezTo>
                  <a:cubicBezTo>
                    <a:pt x="17884" y="4847"/>
                    <a:pt x="18054" y="4745"/>
                    <a:pt x="18196" y="4609"/>
                  </a:cubicBezTo>
                  <a:cubicBezTo>
                    <a:pt x="18281" y="4535"/>
                    <a:pt x="18281" y="4388"/>
                    <a:pt x="18225" y="4302"/>
                  </a:cubicBezTo>
                  <a:cubicBezTo>
                    <a:pt x="18178" y="4228"/>
                    <a:pt x="18094" y="4183"/>
                    <a:pt x="18008" y="4183"/>
                  </a:cubicBezTo>
                  <a:close/>
                  <a:moveTo>
                    <a:pt x="9360" y="6733"/>
                  </a:moveTo>
                  <a:cubicBezTo>
                    <a:pt x="9285" y="6733"/>
                    <a:pt x="9212" y="6762"/>
                    <a:pt x="9161" y="6825"/>
                  </a:cubicBezTo>
                  <a:cubicBezTo>
                    <a:pt x="9099" y="6887"/>
                    <a:pt x="9064" y="6967"/>
                    <a:pt x="9070" y="7053"/>
                  </a:cubicBezTo>
                  <a:cubicBezTo>
                    <a:pt x="9075" y="7218"/>
                    <a:pt x="9212" y="7342"/>
                    <a:pt x="9388" y="7342"/>
                  </a:cubicBezTo>
                  <a:cubicBezTo>
                    <a:pt x="9463" y="7342"/>
                    <a:pt x="9536" y="7308"/>
                    <a:pt x="9592" y="7252"/>
                  </a:cubicBezTo>
                  <a:cubicBezTo>
                    <a:pt x="9649" y="7189"/>
                    <a:pt x="9684" y="7103"/>
                    <a:pt x="9678" y="7024"/>
                  </a:cubicBezTo>
                  <a:cubicBezTo>
                    <a:pt x="9673" y="6859"/>
                    <a:pt x="9536" y="6733"/>
                    <a:pt x="9360" y="6733"/>
                  </a:cubicBezTo>
                  <a:close/>
                  <a:moveTo>
                    <a:pt x="10945" y="6733"/>
                  </a:moveTo>
                  <a:cubicBezTo>
                    <a:pt x="10866" y="6733"/>
                    <a:pt x="10792" y="6762"/>
                    <a:pt x="10740" y="6825"/>
                  </a:cubicBezTo>
                  <a:cubicBezTo>
                    <a:pt x="10678" y="6887"/>
                    <a:pt x="10644" y="6967"/>
                    <a:pt x="10649" y="7053"/>
                  </a:cubicBezTo>
                  <a:cubicBezTo>
                    <a:pt x="10656" y="7218"/>
                    <a:pt x="10792" y="7342"/>
                    <a:pt x="10968" y="7342"/>
                  </a:cubicBezTo>
                  <a:cubicBezTo>
                    <a:pt x="11047" y="7342"/>
                    <a:pt x="11116" y="7313"/>
                    <a:pt x="11173" y="7252"/>
                  </a:cubicBezTo>
                  <a:cubicBezTo>
                    <a:pt x="11236" y="7189"/>
                    <a:pt x="11263" y="7108"/>
                    <a:pt x="11263" y="7024"/>
                  </a:cubicBezTo>
                  <a:cubicBezTo>
                    <a:pt x="11257" y="6859"/>
                    <a:pt x="11116" y="6733"/>
                    <a:pt x="10945" y="6733"/>
                  </a:cubicBezTo>
                  <a:close/>
                  <a:moveTo>
                    <a:pt x="428" y="8285"/>
                  </a:moveTo>
                  <a:cubicBezTo>
                    <a:pt x="347" y="8285"/>
                    <a:pt x="263" y="8291"/>
                    <a:pt x="177" y="8302"/>
                  </a:cubicBezTo>
                  <a:cubicBezTo>
                    <a:pt x="126" y="8314"/>
                    <a:pt x="87" y="8325"/>
                    <a:pt x="53" y="8364"/>
                  </a:cubicBezTo>
                  <a:cubicBezTo>
                    <a:pt x="19" y="8399"/>
                    <a:pt x="1" y="8450"/>
                    <a:pt x="1" y="8501"/>
                  </a:cubicBezTo>
                  <a:cubicBezTo>
                    <a:pt x="6" y="8590"/>
                    <a:pt x="79" y="8679"/>
                    <a:pt x="170" y="8679"/>
                  </a:cubicBezTo>
                  <a:cubicBezTo>
                    <a:pt x="178" y="8679"/>
                    <a:pt x="186" y="8678"/>
                    <a:pt x="195" y="8677"/>
                  </a:cubicBezTo>
                  <a:cubicBezTo>
                    <a:pt x="247" y="8673"/>
                    <a:pt x="296" y="8669"/>
                    <a:pt x="346" y="8669"/>
                  </a:cubicBezTo>
                  <a:cubicBezTo>
                    <a:pt x="367" y="8669"/>
                    <a:pt x="388" y="8670"/>
                    <a:pt x="410" y="8671"/>
                  </a:cubicBezTo>
                  <a:cubicBezTo>
                    <a:pt x="575" y="8689"/>
                    <a:pt x="735" y="8729"/>
                    <a:pt x="898" y="8774"/>
                  </a:cubicBezTo>
                  <a:cubicBezTo>
                    <a:pt x="1063" y="8820"/>
                    <a:pt x="1228" y="8881"/>
                    <a:pt x="1399" y="8904"/>
                  </a:cubicBezTo>
                  <a:cubicBezTo>
                    <a:pt x="1418" y="8908"/>
                    <a:pt x="1436" y="8910"/>
                    <a:pt x="1454" y="8910"/>
                  </a:cubicBezTo>
                  <a:cubicBezTo>
                    <a:pt x="1495" y="8910"/>
                    <a:pt x="1534" y="8900"/>
                    <a:pt x="1569" y="8876"/>
                  </a:cubicBezTo>
                  <a:cubicBezTo>
                    <a:pt x="1614" y="8847"/>
                    <a:pt x="1648" y="8797"/>
                    <a:pt x="1661" y="8739"/>
                  </a:cubicBezTo>
                  <a:cubicBezTo>
                    <a:pt x="1672" y="8684"/>
                    <a:pt x="1666" y="8626"/>
                    <a:pt x="1632" y="8574"/>
                  </a:cubicBezTo>
                  <a:cubicBezTo>
                    <a:pt x="1598" y="8524"/>
                    <a:pt x="1553" y="8501"/>
                    <a:pt x="1496" y="8484"/>
                  </a:cubicBezTo>
                  <a:cubicBezTo>
                    <a:pt x="1291" y="8411"/>
                    <a:pt x="1069" y="8359"/>
                    <a:pt x="853" y="8325"/>
                  </a:cubicBezTo>
                  <a:cubicBezTo>
                    <a:pt x="711" y="8302"/>
                    <a:pt x="570" y="8285"/>
                    <a:pt x="428" y="8285"/>
                  </a:cubicBezTo>
                  <a:close/>
                  <a:moveTo>
                    <a:pt x="10656" y="8154"/>
                  </a:moveTo>
                  <a:cubicBezTo>
                    <a:pt x="10615" y="8154"/>
                    <a:pt x="10565" y="8183"/>
                    <a:pt x="10559" y="8228"/>
                  </a:cubicBezTo>
                  <a:cubicBezTo>
                    <a:pt x="10554" y="8291"/>
                    <a:pt x="10541" y="8343"/>
                    <a:pt x="10525" y="8388"/>
                  </a:cubicBezTo>
                  <a:cubicBezTo>
                    <a:pt x="10507" y="8433"/>
                    <a:pt x="10485" y="8472"/>
                    <a:pt x="10462" y="8513"/>
                  </a:cubicBezTo>
                  <a:cubicBezTo>
                    <a:pt x="10434" y="8547"/>
                    <a:pt x="10410" y="8574"/>
                    <a:pt x="10383" y="8598"/>
                  </a:cubicBezTo>
                  <a:cubicBezTo>
                    <a:pt x="10355" y="8621"/>
                    <a:pt x="10320" y="8643"/>
                    <a:pt x="10286" y="8660"/>
                  </a:cubicBezTo>
                  <a:cubicBezTo>
                    <a:pt x="10252" y="8677"/>
                    <a:pt x="10218" y="8689"/>
                    <a:pt x="10179" y="8694"/>
                  </a:cubicBezTo>
                  <a:cubicBezTo>
                    <a:pt x="10150" y="8700"/>
                    <a:pt x="10121" y="8700"/>
                    <a:pt x="10098" y="8700"/>
                  </a:cubicBezTo>
                  <a:lnTo>
                    <a:pt x="10070" y="8700"/>
                  </a:lnTo>
                  <a:cubicBezTo>
                    <a:pt x="10042" y="8694"/>
                    <a:pt x="10014" y="8689"/>
                    <a:pt x="9979" y="8684"/>
                  </a:cubicBezTo>
                  <a:cubicBezTo>
                    <a:pt x="9956" y="8671"/>
                    <a:pt x="9933" y="8660"/>
                    <a:pt x="9911" y="8649"/>
                  </a:cubicBezTo>
                  <a:cubicBezTo>
                    <a:pt x="9894" y="8632"/>
                    <a:pt x="9883" y="8621"/>
                    <a:pt x="9865" y="8603"/>
                  </a:cubicBezTo>
                  <a:cubicBezTo>
                    <a:pt x="9854" y="8587"/>
                    <a:pt x="9843" y="8564"/>
                    <a:pt x="9831" y="8547"/>
                  </a:cubicBezTo>
                  <a:cubicBezTo>
                    <a:pt x="9820" y="8524"/>
                    <a:pt x="9809" y="8495"/>
                    <a:pt x="9804" y="8467"/>
                  </a:cubicBezTo>
                  <a:cubicBezTo>
                    <a:pt x="9797" y="8433"/>
                    <a:pt x="9797" y="8399"/>
                    <a:pt x="9797" y="8359"/>
                  </a:cubicBezTo>
                  <a:lnTo>
                    <a:pt x="9804" y="8330"/>
                  </a:lnTo>
                  <a:cubicBezTo>
                    <a:pt x="9809" y="8309"/>
                    <a:pt x="9809" y="8274"/>
                    <a:pt x="9786" y="8240"/>
                  </a:cubicBezTo>
                  <a:cubicBezTo>
                    <a:pt x="9769" y="8212"/>
                    <a:pt x="9741" y="8194"/>
                    <a:pt x="9712" y="8189"/>
                  </a:cubicBezTo>
                  <a:cubicBezTo>
                    <a:pt x="9707" y="8183"/>
                    <a:pt x="9694" y="8183"/>
                    <a:pt x="9689" y="8183"/>
                  </a:cubicBezTo>
                  <a:cubicBezTo>
                    <a:pt x="9633" y="8183"/>
                    <a:pt x="9570" y="8217"/>
                    <a:pt x="9565" y="8280"/>
                  </a:cubicBezTo>
                  <a:cubicBezTo>
                    <a:pt x="9558" y="8336"/>
                    <a:pt x="9553" y="8393"/>
                    <a:pt x="9553" y="8438"/>
                  </a:cubicBezTo>
                  <a:cubicBezTo>
                    <a:pt x="9553" y="8484"/>
                    <a:pt x="9565" y="8529"/>
                    <a:pt x="9576" y="8587"/>
                  </a:cubicBezTo>
                  <a:cubicBezTo>
                    <a:pt x="9592" y="8666"/>
                    <a:pt x="9639" y="8745"/>
                    <a:pt x="9701" y="8820"/>
                  </a:cubicBezTo>
                  <a:cubicBezTo>
                    <a:pt x="9804" y="8933"/>
                    <a:pt x="9962" y="9001"/>
                    <a:pt x="10150" y="9007"/>
                  </a:cubicBezTo>
                  <a:cubicBezTo>
                    <a:pt x="10190" y="9007"/>
                    <a:pt x="10235" y="8996"/>
                    <a:pt x="10281" y="8990"/>
                  </a:cubicBezTo>
                  <a:cubicBezTo>
                    <a:pt x="10315" y="8984"/>
                    <a:pt x="10349" y="8973"/>
                    <a:pt x="10383" y="8956"/>
                  </a:cubicBezTo>
                  <a:cubicBezTo>
                    <a:pt x="10473" y="8922"/>
                    <a:pt x="10554" y="8870"/>
                    <a:pt x="10615" y="8802"/>
                  </a:cubicBezTo>
                  <a:cubicBezTo>
                    <a:pt x="10678" y="8734"/>
                    <a:pt x="10724" y="8643"/>
                    <a:pt x="10751" y="8547"/>
                  </a:cubicBezTo>
                  <a:cubicBezTo>
                    <a:pt x="10775" y="8450"/>
                    <a:pt x="10775" y="8343"/>
                    <a:pt x="10751" y="8223"/>
                  </a:cubicBezTo>
                  <a:cubicBezTo>
                    <a:pt x="10740" y="8178"/>
                    <a:pt x="10695" y="8154"/>
                    <a:pt x="10656" y="8154"/>
                  </a:cubicBezTo>
                  <a:close/>
                  <a:moveTo>
                    <a:pt x="18236" y="10013"/>
                  </a:moveTo>
                  <a:cubicBezTo>
                    <a:pt x="18184" y="10013"/>
                    <a:pt x="18139" y="10030"/>
                    <a:pt x="18099" y="10058"/>
                  </a:cubicBezTo>
                  <a:cubicBezTo>
                    <a:pt x="18042" y="10092"/>
                    <a:pt x="17997" y="10155"/>
                    <a:pt x="17986" y="10223"/>
                  </a:cubicBezTo>
                  <a:cubicBezTo>
                    <a:pt x="17968" y="10291"/>
                    <a:pt x="17979" y="10365"/>
                    <a:pt x="18020" y="10428"/>
                  </a:cubicBezTo>
                  <a:cubicBezTo>
                    <a:pt x="18054" y="10478"/>
                    <a:pt x="18122" y="10536"/>
                    <a:pt x="18184" y="10541"/>
                  </a:cubicBezTo>
                  <a:cubicBezTo>
                    <a:pt x="18377" y="10564"/>
                    <a:pt x="18566" y="10604"/>
                    <a:pt x="18753" y="10649"/>
                  </a:cubicBezTo>
                  <a:cubicBezTo>
                    <a:pt x="18838" y="10672"/>
                    <a:pt x="18918" y="10695"/>
                    <a:pt x="19002" y="10711"/>
                  </a:cubicBezTo>
                  <a:cubicBezTo>
                    <a:pt x="19117" y="10740"/>
                    <a:pt x="19224" y="10756"/>
                    <a:pt x="19338" y="10769"/>
                  </a:cubicBezTo>
                  <a:cubicBezTo>
                    <a:pt x="19389" y="10763"/>
                    <a:pt x="19434" y="10751"/>
                    <a:pt x="19474" y="10722"/>
                  </a:cubicBezTo>
                  <a:cubicBezTo>
                    <a:pt x="19537" y="10683"/>
                    <a:pt x="19582" y="10620"/>
                    <a:pt x="19599" y="10546"/>
                  </a:cubicBezTo>
                  <a:cubicBezTo>
                    <a:pt x="19628" y="10428"/>
                    <a:pt x="19565" y="10291"/>
                    <a:pt x="19458" y="10240"/>
                  </a:cubicBezTo>
                  <a:cubicBezTo>
                    <a:pt x="19275" y="10150"/>
                    <a:pt x="19077" y="10109"/>
                    <a:pt x="18878" y="10081"/>
                  </a:cubicBezTo>
                  <a:cubicBezTo>
                    <a:pt x="18668" y="10047"/>
                    <a:pt x="18451" y="10030"/>
                    <a:pt x="18236" y="10013"/>
                  </a:cubicBezTo>
                  <a:close/>
                  <a:moveTo>
                    <a:pt x="2888" y="14433"/>
                  </a:moveTo>
                  <a:cubicBezTo>
                    <a:pt x="2865" y="14433"/>
                    <a:pt x="2842" y="14433"/>
                    <a:pt x="2825" y="14445"/>
                  </a:cubicBezTo>
                  <a:cubicBezTo>
                    <a:pt x="2728" y="14480"/>
                    <a:pt x="2637" y="14530"/>
                    <a:pt x="2547" y="14582"/>
                  </a:cubicBezTo>
                  <a:cubicBezTo>
                    <a:pt x="2467" y="14632"/>
                    <a:pt x="2382" y="14677"/>
                    <a:pt x="2296" y="14724"/>
                  </a:cubicBezTo>
                  <a:cubicBezTo>
                    <a:pt x="2126" y="14820"/>
                    <a:pt x="1962" y="14910"/>
                    <a:pt x="1808" y="15030"/>
                  </a:cubicBezTo>
                  <a:cubicBezTo>
                    <a:pt x="1757" y="15070"/>
                    <a:pt x="1717" y="15115"/>
                    <a:pt x="1700" y="15183"/>
                  </a:cubicBezTo>
                  <a:cubicBezTo>
                    <a:pt x="1682" y="15251"/>
                    <a:pt x="1695" y="15325"/>
                    <a:pt x="1734" y="15377"/>
                  </a:cubicBezTo>
                  <a:cubicBezTo>
                    <a:pt x="1779" y="15451"/>
                    <a:pt x="1867" y="15499"/>
                    <a:pt x="1954" y="15499"/>
                  </a:cubicBezTo>
                  <a:cubicBezTo>
                    <a:pt x="1999" y="15499"/>
                    <a:pt x="2043" y="15486"/>
                    <a:pt x="2081" y="15456"/>
                  </a:cubicBezTo>
                  <a:cubicBezTo>
                    <a:pt x="2235" y="15337"/>
                    <a:pt x="2405" y="15246"/>
                    <a:pt x="2576" y="15155"/>
                  </a:cubicBezTo>
                  <a:cubicBezTo>
                    <a:pt x="2660" y="15115"/>
                    <a:pt x="2746" y="15070"/>
                    <a:pt x="2831" y="15018"/>
                  </a:cubicBezTo>
                  <a:cubicBezTo>
                    <a:pt x="2883" y="14984"/>
                    <a:pt x="2933" y="14945"/>
                    <a:pt x="2978" y="14900"/>
                  </a:cubicBezTo>
                  <a:cubicBezTo>
                    <a:pt x="3024" y="14860"/>
                    <a:pt x="3058" y="14814"/>
                    <a:pt x="3093" y="14763"/>
                  </a:cubicBezTo>
                  <a:cubicBezTo>
                    <a:pt x="3138" y="14700"/>
                    <a:pt x="3121" y="14598"/>
                    <a:pt x="3080" y="14535"/>
                  </a:cubicBezTo>
                  <a:cubicBezTo>
                    <a:pt x="3041" y="14473"/>
                    <a:pt x="2967" y="14433"/>
                    <a:pt x="2888" y="14433"/>
                  </a:cubicBezTo>
                  <a:close/>
                  <a:moveTo>
                    <a:pt x="8910" y="15991"/>
                  </a:moveTo>
                  <a:cubicBezTo>
                    <a:pt x="8911" y="15991"/>
                    <a:pt x="8912" y="15991"/>
                    <a:pt x="8913" y="15991"/>
                  </a:cubicBezTo>
                  <a:lnTo>
                    <a:pt x="8913" y="15991"/>
                  </a:lnTo>
                  <a:cubicBezTo>
                    <a:pt x="8912" y="15991"/>
                    <a:pt x="8910" y="15991"/>
                    <a:pt x="8910" y="15991"/>
                  </a:cubicBezTo>
                  <a:close/>
                  <a:moveTo>
                    <a:pt x="10554" y="3358"/>
                  </a:moveTo>
                  <a:cubicBezTo>
                    <a:pt x="10735" y="3358"/>
                    <a:pt x="10916" y="3370"/>
                    <a:pt x="11092" y="3381"/>
                  </a:cubicBezTo>
                  <a:lnTo>
                    <a:pt x="11121" y="3381"/>
                  </a:lnTo>
                  <a:cubicBezTo>
                    <a:pt x="11645" y="3433"/>
                    <a:pt x="12156" y="3552"/>
                    <a:pt x="12639" y="3728"/>
                  </a:cubicBezTo>
                  <a:cubicBezTo>
                    <a:pt x="13098" y="3898"/>
                    <a:pt x="13542" y="4131"/>
                    <a:pt x="13945" y="4415"/>
                  </a:cubicBezTo>
                  <a:cubicBezTo>
                    <a:pt x="14270" y="4648"/>
                    <a:pt x="14577" y="4916"/>
                    <a:pt x="14855" y="5217"/>
                  </a:cubicBezTo>
                  <a:cubicBezTo>
                    <a:pt x="14934" y="5301"/>
                    <a:pt x="15008" y="5382"/>
                    <a:pt x="15076" y="5466"/>
                  </a:cubicBezTo>
                  <a:lnTo>
                    <a:pt x="15065" y="5450"/>
                  </a:lnTo>
                  <a:lnTo>
                    <a:pt x="15065" y="5450"/>
                  </a:lnTo>
                  <a:cubicBezTo>
                    <a:pt x="15451" y="5904"/>
                    <a:pt x="15786" y="6433"/>
                    <a:pt x="16065" y="7013"/>
                  </a:cubicBezTo>
                  <a:cubicBezTo>
                    <a:pt x="16321" y="7546"/>
                    <a:pt x="16513" y="8104"/>
                    <a:pt x="16656" y="8677"/>
                  </a:cubicBezTo>
                  <a:cubicBezTo>
                    <a:pt x="16696" y="8847"/>
                    <a:pt x="16730" y="9018"/>
                    <a:pt x="16764" y="9188"/>
                  </a:cubicBezTo>
                  <a:lnTo>
                    <a:pt x="16764" y="9183"/>
                  </a:lnTo>
                  <a:cubicBezTo>
                    <a:pt x="16849" y="9644"/>
                    <a:pt x="16866" y="10126"/>
                    <a:pt x="16827" y="10615"/>
                  </a:cubicBezTo>
                  <a:cubicBezTo>
                    <a:pt x="16775" y="11241"/>
                    <a:pt x="16639" y="11842"/>
                    <a:pt x="16337" y="12400"/>
                  </a:cubicBezTo>
                  <a:cubicBezTo>
                    <a:pt x="16036" y="12938"/>
                    <a:pt x="15673" y="13444"/>
                    <a:pt x="15259" y="13900"/>
                  </a:cubicBezTo>
                  <a:cubicBezTo>
                    <a:pt x="14837" y="14354"/>
                    <a:pt x="14315" y="14690"/>
                    <a:pt x="13769" y="14979"/>
                  </a:cubicBezTo>
                  <a:cubicBezTo>
                    <a:pt x="13662" y="15036"/>
                    <a:pt x="13554" y="15086"/>
                    <a:pt x="13445" y="15138"/>
                  </a:cubicBezTo>
                  <a:lnTo>
                    <a:pt x="13452" y="15138"/>
                  </a:lnTo>
                  <a:cubicBezTo>
                    <a:pt x="12747" y="15474"/>
                    <a:pt x="11973" y="15718"/>
                    <a:pt x="11150" y="15871"/>
                  </a:cubicBezTo>
                  <a:lnTo>
                    <a:pt x="11144" y="15871"/>
                  </a:lnTo>
                  <a:lnTo>
                    <a:pt x="11139" y="15877"/>
                  </a:lnTo>
                  <a:cubicBezTo>
                    <a:pt x="10588" y="15967"/>
                    <a:pt x="10053" y="16019"/>
                    <a:pt x="9542" y="16019"/>
                  </a:cubicBezTo>
                  <a:cubicBezTo>
                    <a:pt x="9366" y="16019"/>
                    <a:pt x="9190" y="16014"/>
                    <a:pt x="9025" y="15996"/>
                  </a:cubicBezTo>
                  <a:cubicBezTo>
                    <a:pt x="8986" y="15996"/>
                    <a:pt x="8946" y="15996"/>
                    <a:pt x="8913" y="15991"/>
                  </a:cubicBezTo>
                  <a:lnTo>
                    <a:pt x="8913" y="15991"/>
                  </a:lnTo>
                  <a:cubicBezTo>
                    <a:pt x="8915" y="15992"/>
                    <a:pt x="8917" y="15993"/>
                    <a:pt x="8917" y="15996"/>
                  </a:cubicBezTo>
                  <a:cubicBezTo>
                    <a:pt x="8451" y="15951"/>
                    <a:pt x="7997" y="15865"/>
                    <a:pt x="7564" y="15729"/>
                  </a:cubicBezTo>
                  <a:cubicBezTo>
                    <a:pt x="7451" y="15695"/>
                    <a:pt x="7337" y="15661"/>
                    <a:pt x="7223" y="15621"/>
                  </a:cubicBezTo>
                  <a:lnTo>
                    <a:pt x="7229" y="15621"/>
                  </a:lnTo>
                  <a:lnTo>
                    <a:pt x="7218" y="15616"/>
                  </a:lnTo>
                  <a:lnTo>
                    <a:pt x="7195" y="15610"/>
                  </a:lnTo>
                  <a:cubicBezTo>
                    <a:pt x="6728" y="15434"/>
                    <a:pt x="6285" y="15201"/>
                    <a:pt x="5888" y="14923"/>
                  </a:cubicBezTo>
                  <a:cubicBezTo>
                    <a:pt x="5490" y="14638"/>
                    <a:pt x="5126" y="14302"/>
                    <a:pt x="4803" y="13922"/>
                  </a:cubicBezTo>
                  <a:cubicBezTo>
                    <a:pt x="4485" y="13547"/>
                    <a:pt x="4229" y="13155"/>
                    <a:pt x="4035" y="12763"/>
                  </a:cubicBezTo>
                  <a:lnTo>
                    <a:pt x="4029" y="12752"/>
                  </a:lnTo>
                  <a:cubicBezTo>
                    <a:pt x="3830" y="12332"/>
                    <a:pt x="3689" y="11876"/>
                    <a:pt x="3604" y="11404"/>
                  </a:cubicBezTo>
                  <a:cubicBezTo>
                    <a:pt x="3513" y="10871"/>
                    <a:pt x="3489" y="10308"/>
                    <a:pt x="3536" y="9728"/>
                  </a:cubicBezTo>
                  <a:cubicBezTo>
                    <a:pt x="3592" y="9109"/>
                    <a:pt x="3735" y="8501"/>
                    <a:pt x="3945" y="7916"/>
                  </a:cubicBezTo>
                  <a:cubicBezTo>
                    <a:pt x="3945" y="7910"/>
                    <a:pt x="3950" y="7910"/>
                    <a:pt x="3950" y="7905"/>
                  </a:cubicBezTo>
                  <a:lnTo>
                    <a:pt x="3956" y="7887"/>
                  </a:lnTo>
                  <a:cubicBezTo>
                    <a:pt x="4155" y="7359"/>
                    <a:pt x="4417" y="6864"/>
                    <a:pt x="4729" y="6410"/>
                  </a:cubicBezTo>
                  <a:cubicBezTo>
                    <a:pt x="5075" y="5922"/>
                    <a:pt x="5485" y="5472"/>
                    <a:pt x="5951" y="5075"/>
                  </a:cubicBezTo>
                  <a:cubicBezTo>
                    <a:pt x="6428" y="4677"/>
                    <a:pt x="6956" y="4336"/>
                    <a:pt x="7512" y="4063"/>
                  </a:cubicBezTo>
                  <a:cubicBezTo>
                    <a:pt x="8104" y="3780"/>
                    <a:pt x="8729" y="3580"/>
                    <a:pt x="9371" y="3460"/>
                  </a:cubicBezTo>
                  <a:cubicBezTo>
                    <a:pt x="9763" y="3392"/>
                    <a:pt x="10161" y="3358"/>
                    <a:pt x="10554" y="3358"/>
                  </a:cubicBezTo>
                  <a:close/>
                  <a:moveTo>
                    <a:pt x="10536" y="3080"/>
                  </a:moveTo>
                  <a:cubicBezTo>
                    <a:pt x="10303" y="3080"/>
                    <a:pt x="10070" y="3092"/>
                    <a:pt x="9843" y="3114"/>
                  </a:cubicBezTo>
                  <a:cubicBezTo>
                    <a:pt x="8587" y="3239"/>
                    <a:pt x="7371" y="3706"/>
                    <a:pt x="6331" y="4422"/>
                  </a:cubicBezTo>
                  <a:cubicBezTo>
                    <a:pt x="5802" y="4785"/>
                    <a:pt x="5325" y="5217"/>
                    <a:pt x="4910" y="5705"/>
                  </a:cubicBezTo>
                  <a:cubicBezTo>
                    <a:pt x="4462" y="6222"/>
                    <a:pt x="4092" y="6808"/>
                    <a:pt x="3819" y="7438"/>
                  </a:cubicBezTo>
                  <a:cubicBezTo>
                    <a:pt x="3518" y="8120"/>
                    <a:pt x="3326" y="8847"/>
                    <a:pt x="3245" y="9592"/>
                  </a:cubicBezTo>
                  <a:cubicBezTo>
                    <a:pt x="3200" y="9967"/>
                    <a:pt x="3189" y="10347"/>
                    <a:pt x="3206" y="10729"/>
                  </a:cubicBezTo>
                  <a:cubicBezTo>
                    <a:pt x="3229" y="11104"/>
                    <a:pt x="3279" y="11479"/>
                    <a:pt x="3365" y="11842"/>
                  </a:cubicBezTo>
                  <a:cubicBezTo>
                    <a:pt x="3444" y="12201"/>
                    <a:pt x="3564" y="12547"/>
                    <a:pt x="3717" y="12877"/>
                  </a:cubicBezTo>
                  <a:cubicBezTo>
                    <a:pt x="3796" y="13053"/>
                    <a:pt x="3882" y="13218"/>
                    <a:pt x="3984" y="13382"/>
                  </a:cubicBezTo>
                  <a:cubicBezTo>
                    <a:pt x="4076" y="13541"/>
                    <a:pt x="4184" y="13695"/>
                    <a:pt x="4291" y="13843"/>
                  </a:cubicBezTo>
                  <a:cubicBezTo>
                    <a:pt x="4512" y="14139"/>
                    <a:pt x="4751" y="14417"/>
                    <a:pt x="5018" y="14666"/>
                  </a:cubicBezTo>
                  <a:cubicBezTo>
                    <a:pt x="5275" y="14916"/>
                    <a:pt x="5558" y="15133"/>
                    <a:pt x="5854" y="15332"/>
                  </a:cubicBezTo>
                  <a:cubicBezTo>
                    <a:pt x="6434" y="15718"/>
                    <a:pt x="7087" y="15991"/>
                    <a:pt x="7758" y="16156"/>
                  </a:cubicBezTo>
                  <a:cubicBezTo>
                    <a:pt x="8296" y="16287"/>
                    <a:pt x="8852" y="16347"/>
                    <a:pt x="9406" y="16347"/>
                  </a:cubicBezTo>
                  <a:cubicBezTo>
                    <a:pt x="9571" y="16347"/>
                    <a:pt x="9735" y="16342"/>
                    <a:pt x="9899" y="16331"/>
                  </a:cubicBezTo>
                  <a:cubicBezTo>
                    <a:pt x="10206" y="16314"/>
                    <a:pt x="10520" y="16280"/>
                    <a:pt x="10826" y="16229"/>
                  </a:cubicBezTo>
                  <a:cubicBezTo>
                    <a:pt x="11139" y="16177"/>
                    <a:pt x="11456" y="16116"/>
                    <a:pt x="11763" y="16030"/>
                  </a:cubicBezTo>
                  <a:cubicBezTo>
                    <a:pt x="12070" y="15951"/>
                    <a:pt x="12372" y="15854"/>
                    <a:pt x="12667" y="15746"/>
                  </a:cubicBezTo>
                  <a:cubicBezTo>
                    <a:pt x="12962" y="15639"/>
                    <a:pt x="13258" y="15508"/>
                    <a:pt x="13542" y="15366"/>
                  </a:cubicBezTo>
                  <a:cubicBezTo>
                    <a:pt x="14093" y="15099"/>
                    <a:pt x="14611" y="14763"/>
                    <a:pt x="15076" y="14365"/>
                  </a:cubicBezTo>
                  <a:cubicBezTo>
                    <a:pt x="15309" y="14173"/>
                    <a:pt x="15525" y="13961"/>
                    <a:pt x="15724" y="13735"/>
                  </a:cubicBezTo>
                  <a:cubicBezTo>
                    <a:pt x="15923" y="13513"/>
                    <a:pt x="16099" y="13274"/>
                    <a:pt x="16258" y="13024"/>
                  </a:cubicBezTo>
                  <a:cubicBezTo>
                    <a:pt x="16565" y="12542"/>
                    <a:pt x="16793" y="12007"/>
                    <a:pt x="16917" y="11451"/>
                  </a:cubicBezTo>
                  <a:cubicBezTo>
                    <a:pt x="16974" y="11206"/>
                    <a:pt x="17008" y="10961"/>
                    <a:pt x="17025" y="10711"/>
                  </a:cubicBezTo>
                  <a:cubicBezTo>
                    <a:pt x="17031" y="10695"/>
                    <a:pt x="17031" y="10677"/>
                    <a:pt x="17031" y="10661"/>
                  </a:cubicBezTo>
                  <a:cubicBezTo>
                    <a:pt x="17082" y="10218"/>
                    <a:pt x="17076" y="9775"/>
                    <a:pt x="17031" y="9337"/>
                  </a:cubicBezTo>
                  <a:cubicBezTo>
                    <a:pt x="16991" y="8922"/>
                    <a:pt x="16906" y="8513"/>
                    <a:pt x="16798" y="8115"/>
                  </a:cubicBezTo>
                  <a:cubicBezTo>
                    <a:pt x="16696" y="7734"/>
                    <a:pt x="16560" y="7359"/>
                    <a:pt x="16395" y="7001"/>
                  </a:cubicBezTo>
                  <a:cubicBezTo>
                    <a:pt x="16065" y="6268"/>
                    <a:pt x="15621" y="5597"/>
                    <a:pt x="15070" y="5012"/>
                  </a:cubicBezTo>
                  <a:cubicBezTo>
                    <a:pt x="14604" y="4517"/>
                    <a:pt x="14065" y="4103"/>
                    <a:pt x="13463" y="3785"/>
                  </a:cubicBezTo>
                  <a:cubicBezTo>
                    <a:pt x="12912" y="3494"/>
                    <a:pt x="12309" y="3290"/>
                    <a:pt x="11695" y="3182"/>
                  </a:cubicBezTo>
                  <a:cubicBezTo>
                    <a:pt x="11315" y="3109"/>
                    <a:pt x="10929" y="3080"/>
                    <a:pt x="10536" y="3080"/>
                  </a:cubicBezTo>
                  <a:close/>
                  <a:moveTo>
                    <a:pt x="15503" y="16355"/>
                  </a:moveTo>
                  <a:cubicBezTo>
                    <a:pt x="15429" y="16360"/>
                    <a:pt x="15361" y="16394"/>
                    <a:pt x="15315" y="16445"/>
                  </a:cubicBezTo>
                  <a:cubicBezTo>
                    <a:pt x="15269" y="16496"/>
                    <a:pt x="15241" y="16570"/>
                    <a:pt x="15246" y="16638"/>
                  </a:cubicBezTo>
                  <a:cubicBezTo>
                    <a:pt x="15246" y="16717"/>
                    <a:pt x="15280" y="16769"/>
                    <a:pt x="15332" y="16825"/>
                  </a:cubicBezTo>
                  <a:cubicBezTo>
                    <a:pt x="15338" y="16832"/>
                    <a:pt x="15338" y="16832"/>
                    <a:pt x="15343" y="16837"/>
                  </a:cubicBezTo>
                  <a:cubicBezTo>
                    <a:pt x="15445" y="16962"/>
                    <a:pt x="15525" y="17105"/>
                    <a:pt x="15610" y="17247"/>
                  </a:cubicBezTo>
                  <a:cubicBezTo>
                    <a:pt x="15713" y="17417"/>
                    <a:pt x="15810" y="17593"/>
                    <a:pt x="15957" y="17729"/>
                  </a:cubicBezTo>
                  <a:cubicBezTo>
                    <a:pt x="16016" y="17782"/>
                    <a:pt x="16089" y="17808"/>
                    <a:pt x="16162" y="17808"/>
                  </a:cubicBezTo>
                  <a:cubicBezTo>
                    <a:pt x="16244" y="17808"/>
                    <a:pt x="16326" y="17775"/>
                    <a:pt x="16384" y="17712"/>
                  </a:cubicBezTo>
                  <a:cubicBezTo>
                    <a:pt x="16440" y="17650"/>
                    <a:pt x="16468" y="17575"/>
                    <a:pt x="16463" y="17496"/>
                  </a:cubicBezTo>
                  <a:lnTo>
                    <a:pt x="16452" y="17417"/>
                  </a:lnTo>
                  <a:cubicBezTo>
                    <a:pt x="16434" y="17365"/>
                    <a:pt x="16406" y="17320"/>
                    <a:pt x="16366" y="17286"/>
                  </a:cubicBezTo>
                  <a:cubicBezTo>
                    <a:pt x="16321" y="17234"/>
                    <a:pt x="16275" y="17184"/>
                    <a:pt x="16235" y="17132"/>
                  </a:cubicBezTo>
                  <a:cubicBezTo>
                    <a:pt x="16150" y="17030"/>
                    <a:pt x="16077" y="16927"/>
                    <a:pt x="16002" y="16820"/>
                  </a:cubicBezTo>
                  <a:cubicBezTo>
                    <a:pt x="15912" y="16683"/>
                    <a:pt x="15810" y="16552"/>
                    <a:pt x="15695" y="16428"/>
                  </a:cubicBezTo>
                  <a:cubicBezTo>
                    <a:pt x="15655" y="16376"/>
                    <a:pt x="15576" y="16355"/>
                    <a:pt x="15514" y="16355"/>
                  </a:cubicBezTo>
                  <a:close/>
                  <a:moveTo>
                    <a:pt x="7911" y="18320"/>
                  </a:moveTo>
                  <a:cubicBezTo>
                    <a:pt x="7826" y="18320"/>
                    <a:pt x="7746" y="18366"/>
                    <a:pt x="7701" y="18445"/>
                  </a:cubicBezTo>
                  <a:cubicBezTo>
                    <a:pt x="7604" y="18610"/>
                    <a:pt x="7536" y="18797"/>
                    <a:pt x="7473" y="18985"/>
                  </a:cubicBezTo>
                  <a:cubicBezTo>
                    <a:pt x="7410" y="19178"/>
                    <a:pt x="7360" y="19377"/>
                    <a:pt x="7320" y="19576"/>
                  </a:cubicBezTo>
                  <a:cubicBezTo>
                    <a:pt x="7297" y="19701"/>
                    <a:pt x="7371" y="19820"/>
                    <a:pt x="7496" y="19849"/>
                  </a:cubicBezTo>
                  <a:cubicBezTo>
                    <a:pt x="7513" y="19853"/>
                    <a:pt x="7529" y="19854"/>
                    <a:pt x="7546" y="19854"/>
                  </a:cubicBezTo>
                  <a:cubicBezTo>
                    <a:pt x="7649" y="19854"/>
                    <a:pt x="7749" y="19781"/>
                    <a:pt x="7769" y="19678"/>
                  </a:cubicBezTo>
                  <a:cubicBezTo>
                    <a:pt x="7803" y="19519"/>
                    <a:pt x="7848" y="19360"/>
                    <a:pt x="7905" y="19206"/>
                  </a:cubicBezTo>
                  <a:lnTo>
                    <a:pt x="8008" y="18951"/>
                  </a:lnTo>
                  <a:cubicBezTo>
                    <a:pt x="8053" y="18837"/>
                    <a:pt x="8104" y="18724"/>
                    <a:pt x="8138" y="18605"/>
                  </a:cubicBezTo>
                  <a:cubicBezTo>
                    <a:pt x="8160" y="18503"/>
                    <a:pt x="8104" y="18393"/>
                    <a:pt x="8018" y="18343"/>
                  </a:cubicBezTo>
                  <a:cubicBezTo>
                    <a:pt x="7984" y="18325"/>
                    <a:pt x="7945" y="18320"/>
                    <a:pt x="7911" y="18320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1F1014E-4C68-EDEF-6148-602B02DDE58E}"/>
              </a:ext>
            </a:extLst>
          </p:cNvPr>
          <p:cNvSpPr txBox="1"/>
          <p:nvPr/>
        </p:nvSpPr>
        <p:spPr>
          <a:xfrm>
            <a:off x="3499945" y="1611550"/>
            <a:ext cx="6491547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dirty="0">
                <a:ln>
                  <a:solidFill>
                    <a:srgbClr val="FF0000"/>
                  </a:solidFill>
                </a:ln>
                <a:solidFill>
                  <a:srgbClr val="F07A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itten" pitchFamily="50" charset="0"/>
              </a:rPr>
              <a:t>HOẠT ĐỘNG TIẾP NỐI</a:t>
            </a:r>
          </a:p>
        </p:txBody>
      </p:sp>
    </p:spTree>
    <p:extLst>
      <p:ext uri="{BB962C8B-B14F-4D97-AF65-F5344CB8AC3E}">
        <p14:creationId xmlns:p14="http://schemas.microsoft.com/office/powerpoint/2010/main" val="229872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BBF2F4F-5C84-28C9-26A7-1AF8A1965FEC}"/>
              </a:ext>
            </a:extLst>
          </p:cNvPr>
          <p:cNvGrpSpPr/>
          <p:nvPr/>
        </p:nvGrpSpPr>
        <p:grpSpPr>
          <a:xfrm>
            <a:off x="0" y="42037"/>
            <a:ext cx="11783663" cy="6815963"/>
            <a:chOff x="0" y="42037"/>
            <a:chExt cx="11783663" cy="6815963"/>
          </a:xfrm>
        </p:grpSpPr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16FF9461-6670-8C96-421B-27EF017EF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037"/>
              <a:ext cx="7778496" cy="2592004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94BC414-08EF-BA58-7664-42BECED2DC5D}"/>
                </a:ext>
              </a:extLst>
            </p:cNvPr>
            <p:cNvSpPr/>
            <p:nvPr/>
          </p:nvSpPr>
          <p:spPr>
            <a:xfrm>
              <a:off x="453511" y="254354"/>
              <a:ext cx="11330152" cy="6603646"/>
            </a:xfrm>
            <a:prstGeom prst="round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4C5813C-70C2-1682-CC4C-BFF4C1905AA2}"/>
              </a:ext>
            </a:extLst>
          </p:cNvPr>
          <p:cNvGrpSpPr/>
          <p:nvPr/>
        </p:nvGrpSpPr>
        <p:grpSpPr>
          <a:xfrm>
            <a:off x="453512" y="2406869"/>
            <a:ext cx="5289662" cy="3505865"/>
            <a:chOff x="7968916" y="736870"/>
            <a:chExt cx="5085471" cy="3025533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7AC5F3BA-2F9B-2B5D-F585-653F790B4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68916" y="736870"/>
              <a:ext cx="5085471" cy="302553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1E4CC3-9EA6-9825-B128-C9A4C9E8B519}"/>
                </a:ext>
              </a:extLst>
            </p:cNvPr>
            <p:cNvSpPr txBox="1"/>
            <p:nvPr/>
          </p:nvSpPr>
          <p:spPr>
            <a:xfrm>
              <a:off x="8045243" y="1023157"/>
              <a:ext cx="465631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en-US" sz="4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97A4F0-EDCC-F918-0299-510975C7C438}"/>
              </a:ext>
            </a:extLst>
          </p:cNvPr>
          <p:cNvGrpSpPr/>
          <p:nvPr/>
        </p:nvGrpSpPr>
        <p:grpSpPr>
          <a:xfrm>
            <a:off x="641131" y="2406870"/>
            <a:ext cx="10909738" cy="3587804"/>
            <a:chOff x="2807487" y="826183"/>
            <a:chExt cx="10170942" cy="3025533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51F27AF7-8C91-5E1D-92EB-6DC792DC1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92958" y="826183"/>
              <a:ext cx="5085471" cy="302553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691DEE-463A-2686-53E7-9D011EB0B66A}"/>
                </a:ext>
              </a:extLst>
            </p:cNvPr>
            <p:cNvSpPr txBox="1"/>
            <p:nvPr/>
          </p:nvSpPr>
          <p:spPr>
            <a:xfrm>
              <a:off x="2807487" y="1196796"/>
              <a:ext cx="4484908" cy="20763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vi-VN" sz="4000" b="0" i="0" dirty="0">
                  <a:solidFill>
                    <a:schemeClr val="accent2">
                      <a:lumMod val="50000"/>
                    </a:schemeClr>
                  </a:solidFill>
                  <a:effectLst/>
                  <a:latin typeface="Segoe UI" panose="020B0502040204020203" pitchFamily="34" charset="0"/>
                </a:rPr>
                <a:t>    Về nhà chia sẻ với những người thân về các ngày kỉ niệm, sự kiện quan trọng.</a:t>
              </a:r>
              <a:endParaRPr lang="en-US" sz="4000" b="1" dirty="0">
                <a:solidFill>
                  <a:schemeClr val="accent2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6F0F6B-3242-EFB1-52A9-78BFD7FACC6E}"/>
                </a:ext>
              </a:extLst>
            </p:cNvPr>
            <p:cNvSpPr txBox="1"/>
            <p:nvPr/>
          </p:nvSpPr>
          <p:spPr>
            <a:xfrm>
              <a:off x="8107535" y="1320332"/>
              <a:ext cx="4656317" cy="20763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vi-VN" sz="40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</a:rPr>
                <a:t>    T</a:t>
              </a:r>
              <a:r>
                <a:rPr lang="vi-VN" sz="4000" b="0" i="0" dirty="0">
                  <a:solidFill>
                    <a:schemeClr val="accent2">
                      <a:lumMod val="50000"/>
                    </a:schemeClr>
                  </a:solidFill>
                  <a:effectLst/>
                  <a:latin typeface="Segoe UI" panose="020B0502040204020203" pitchFamily="34" charset="0"/>
                </a:rPr>
                <a:t>hu thập thông tin, tranh ảnh các ngày kỉ niệm, sự kiện đó để chuẩn bị cho tiết 2</a:t>
              </a:r>
              <a:endParaRPr lang="en-US" sz="4000" b="1" dirty="0">
                <a:solidFill>
                  <a:schemeClr val="accent2">
                    <a:lumMod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3A7492-99B7-DEEF-BA07-B21B717A73B4}"/>
              </a:ext>
            </a:extLst>
          </p:cNvPr>
          <p:cNvSpPr txBox="1"/>
          <p:nvPr/>
        </p:nvSpPr>
        <p:spPr>
          <a:xfrm>
            <a:off x="2674768" y="254354"/>
            <a:ext cx="71470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Nhiệm vụ</a:t>
            </a:r>
            <a:endParaRPr lang="en-US" sz="9600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rocant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66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yellow, bedroom, room&#10;&#10;Description automatically generated">
            <a:extLst>
              <a:ext uri="{FF2B5EF4-FFF2-40B4-BE49-F238E27FC236}">
                <a16:creationId xmlns:a16="http://schemas.microsoft.com/office/drawing/2014/main" id="{95A05276-D770-5C6C-3609-98EF60190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3692ED-FC6E-4031-BAAB-F47E0D46680D}"/>
              </a:ext>
            </a:extLst>
          </p:cNvPr>
          <p:cNvSpPr/>
          <p:nvPr/>
        </p:nvSpPr>
        <p:spPr>
          <a:xfrm>
            <a:off x="915539" y="323850"/>
            <a:ext cx="9866761" cy="3571524"/>
          </a:xfrm>
          <a:custGeom>
            <a:avLst/>
            <a:gdLst>
              <a:gd name="connsiteX0" fmla="*/ 0 w 9866761"/>
              <a:gd name="connsiteY0" fmla="*/ 595266 h 3571524"/>
              <a:gd name="connsiteX1" fmla="*/ 595266 w 9866761"/>
              <a:gd name="connsiteY1" fmla="*/ 0 h 3571524"/>
              <a:gd name="connsiteX2" fmla="*/ 9271495 w 9866761"/>
              <a:gd name="connsiteY2" fmla="*/ 0 h 3571524"/>
              <a:gd name="connsiteX3" fmla="*/ 9866761 w 9866761"/>
              <a:gd name="connsiteY3" fmla="*/ 595266 h 3571524"/>
              <a:gd name="connsiteX4" fmla="*/ 9866761 w 9866761"/>
              <a:gd name="connsiteY4" fmla="*/ 2976258 h 3571524"/>
              <a:gd name="connsiteX5" fmla="*/ 9271495 w 9866761"/>
              <a:gd name="connsiteY5" fmla="*/ 3571524 h 3571524"/>
              <a:gd name="connsiteX6" fmla="*/ 595266 w 9866761"/>
              <a:gd name="connsiteY6" fmla="*/ 3571524 h 3571524"/>
              <a:gd name="connsiteX7" fmla="*/ 0 w 9866761"/>
              <a:gd name="connsiteY7" fmla="*/ 2976258 h 3571524"/>
              <a:gd name="connsiteX8" fmla="*/ 0 w 9866761"/>
              <a:gd name="connsiteY8" fmla="*/ 595266 h 3571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66761" h="3571524" fill="none" extrusionOk="0">
                <a:moveTo>
                  <a:pt x="0" y="595266"/>
                </a:moveTo>
                <a:cubicBezTo>
                  <a:pt x="1943" y="319106"/>
                  <a:pt x="288763" y="37347"/>
                  <a:pt x="595266" y="0"/>
                </a:cubicBezTo>
                <a:cubicBezTo>
                  <a:pt x="4505830" y="72427"/>
                  <a:pt x="7329538" y="61419"/>
                  <a:pt x="9271495" y="0"/>
                </a:cubicBezTo>
                <a:cubicBezTo>
                  <a:pt x="9592163" y="-55677"/>
                  <a:pt x="9850574" y="261614"/>
                  <a:pt x="9866761" y="595266"/>
                </a:cubicBezTo>
                <a:cubicBezTo>
                  <a:pt x="9967637" y="1743714"/>
                  <a:pt x="9759448" y="2474067"/>
                  <a:pt x="9866761" y="2976258"/>
                </a:cubicBezTo>
                <a:cubicBezTo>
                  <a:pt x="9871316" y="3281899"/>
                  <a:pt x="9587136" y="3556822"/>
                  <a:pt x="9271495" y="3571524"/>
                </a:cubicBezTo>
                <a:cubicBezTo>
                  <a:pt x="7094981" y="3601351"/>
                  <a:pt x="1803995" y="3492218"/>
                  <a:pt x="595266" y="3571524"/>
                </a:cubicBezTo>
                <a:cubicBezTo>
                  <a:pt x="294561" y="3568353"/>
                  <a:pt x="-54771" y="3315844"/>
                  <a:pt x="0" y="2976258"/>
                </a:cubicBezTo>
                <a:cubicBezTo>
                  <a:pt x="50037" y="2282769"/>
                  <a:pt x="770" y="862740"/>
                  <a:pt x="0" y="595266"/>
                </a:cubicBezTo>
                <a:close/>
              </a:path>
              <a:path w="9866761" h="3571524" stroke="0" extrusionOk="0">
                <a:moveTo>
                  <a:pt x="0" y="595266"/>
                </a:moveTo>
                <a:cubicBezTo>
                  <a:pt x="21090" y="272259"/>
                  <a:pt x="273198" y="13934"/>
                  <a:pt x="595266" y="0"/>
                </a:cubicBezTo>
                <a:cubicBezTo>
                  <a:pt x="2489678" y="123000"/>
                  <a:pt x="6157904" y="-96860"/>
                  <a:pt x="9271495" y="0"/>
                </a:cubicBezTo>
                <a:cubicBezTo>
                  <a:pt x="9559618" y="-30968"/>
                  <a:pt x="9873975" y="251967"/>
                  <a:pt x="9866761" y="595266"/>
                </a:cubicBezTo>
                <a:cubicBezTo>
                  <a:pt x="9869934" y="1328066"/>
                  <a:pt x="9961028" y="2104637"/>
                  <a:pt x="9866761" y="2976258"/>
                </a:cubicBezTo>
                <a:cubicBezTo>
                  <a:pt x="9819538" y="3322122"/>
                  <a:pt x="9536310" y="3561059"/>
                  <a:pt x="9271495" y="3571524"/>
                </a:cubicBezTo>
                <a:cubicBezTo>
                  <a:pt x="8074972" y="3410817"/>
                  <a:pt x="1556221" y="3611191"/>
                  <a:pt x="595266" y="3571524"/>
                </a:cubicBezTo>
                <a:cubicBezTo>
                  <a:pt x="221200" y="3562373"/>
                  <a:pt x="-40250" y="3286779"/>
                  <a:pt x="0" y="2976258"/>
                </a:cubicBezTo>
                <a:cubicBezTo>
                  <a:pt x="32216" y="2056307"/>
                  <a:pt x="57206" y="1277402"/>
                  <a:pt x="0" y="595266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0CFD2201-A9DA-3AC7-E076-C5693AC1D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1126" y="3908441"/>
            <a:ext cx="1745673" cy="274320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9160877-02B2-5F0D-FAF4-0EC359957C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64951" y="3843957"/>
            <a:ext cx="1934749" cy="280768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84C2A4B-A981-4C31-9AA9-43E953DEF3F4}"/>
              </a:ext>
            </a:extLst>
          </p:cNvPr>
          <p:cNvSpPr txBox="1"/>
          <p:nvPr/>
        </p:nvSpPr>
        <p:spPr>
          <a:xfrm>
            <a:off x="1417284" y="456226"/>
            <a:ext cx="9372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Thứ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……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ngày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……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tháng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……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năm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2022 </a:t>
            </a:r>
            <a:endParaRPr lang="vi-VN" sz="4400" dirty="0">
              <a:solidFill>
                <a:schemeClr val="accent1">
                  <a:lumMod val="50000"/>
                </a:schemeClr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E4A208-1DB9-4656-8C21-B1434B23FC8D}"/>
              </a:ext>
            </a:extLst>
          </p:cNvPr>
          <p:cNvSpPr txBox="1"/>
          <p:nvPr/>
        </p:nvSpPr>
        <p:spPr>
          <a:xfrm>
            <a:off x="3601142" y="1157636"/>
            <a:ext cx="4757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 err="1"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Tự</a:t>
            </a:r>
            <a:r>
              <a:rPr lang="en-US" sz="4800" u="sng" dirty="0"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u="sng" dirty="0" err="1"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nhiên</a:t>
            </a:r>
            <a:r>
              <a:rPr lang="en-US" sz="4800" u="sng" dirty="0"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u="sng" dirty="0" err="1"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xã</a:t>
            </a:r>
            <a:r>
              <a:rPr lang="en-US" sz="4800" u="sng" dirty="0"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u="sng" dirty="0" err="1"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hội</a:t>
            </a:r>
            <a:endParaRPr lang="vi-VN" sz="4800" u="sng" dirty="0">
              <a:solidFill>
                <a:srgbClr val="FF0000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0823E6-2496-4004-B377-96C2C7EC7572}"/>
              </a:ext>
            </a:extLst>
          </p:cNvPr>
          <p:cNvSpPr txBox="1"/>
          <p:nvPr/>
        </p:nvSpPr>
        <p:spPr>
          <a:xfrm>
            <a:off x="1417284" y="2127484"/>
            <a:ext cx="8638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Kỉ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niệm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đáng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nhớ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của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gia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đình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(2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tiết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)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89308CA8-B566-4708-A4D8-567F59DB32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99782" y="4170398"/>
            <a:ext cx="8200219" cy="208673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E24FE32-D831-4005-A4FA-99A2EADE4B72}"/>
              </a:ext>
            </a:extLst>
          </p:cNvPr>
          <p:cNvSpPr txBox="1"/>
          <p:nvPr/>
        </p:nvSpPr>
        <p:spPr>
          <a:xfrm>
            <a:off x="2348310" y="4797191"/>
            <a:ext cx="7103162" cy="7694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000" b="1" dirty="0" err="1">
                <a:ln w="25400">
                  <a:solidFill>
                    <a:schemeClr val="bg1"/>
                  </a:solidFill>
                </a:ln>
                <a:solidFill>
                  <a:schemeClr val="bg1"/>
                </a:solidFill>
                <a:latin typeface="iCiel Crocante" panose="02000000000000000000" pitchFamily="50" charset="0"/>
              </a:rPr>
              <a:t>Tạm</a:t>
            </a:r>
            <a:r>
              <a:rPr lang="en-US" sz="5000" b="1" dirty="0">
                <a:ln w="25400">
                  <a:solidFill>
                    <a:schemeClr val="bg1"/>
                  </a:solidFill>
                </a:ln>
                <a:solidFill>
                  <a:schemeClr val="bg1"/>
                </a:solidFill>
                <a:latin typeface="iCiel Crocante" panose="02000000000000000000" pitchFamily="50" charset="0"/>
              </a:rPr>
              <a:t> </a:t>
            </a:r>
            <a:r>
              <a:rPr lang="en-US" sz="5000" b="1" dirty="0" err="1">
                <a:ln w="25400">
                  <a:solidFill>
                    <a:schemeClr val="bg1"/>
                  </a:solidFill>
                </a:ln>
                <a:solidFill>
                  <a:schemeClr val="bg1"/>
                </a:solidFill>
                <a:latin typeface="iCiel Crocante" panose="02000000000000000000" pitchFamily="50" charset="0"/>
              </a:rPr>
              <a:t>biệt</a:t>
            </a:r>
            <a:r>
              <a:rPr lang="en-US" sz="5000" b="1" dirty="0">
                <a:ln w="25400">
                  <a:solidFill>
                    <a:schemeClr val="bg1"/>
                  </a:solidFill>
                </a:ln>
                <a:solidFill>
                  <a:schemeClr val="bg1"/>
                </a:solidFill>
                <a:latin typeface="iCiel Crocante" panose="02000000000000000000" pitchFamily="50" charset="0"/>
              </a:rPr>
              <a:t>, </a:t>
            </a:r>
            <a:r>
              <a:rPr lang="en-US" sz="5000" b="1" dirty="0" err="1">
                <a:ln w="25400">
                  <a:solidFill>
                    <a:schemeClr val="bg1"/>
                  </a:solidFill>
                </a:ln>
                <a:solidFill>
                  <a:schemeClr val="bg1"/>
                </a:solidFill>
                <a:latin typeface="iCiel Crocante" panose="02000000000000000000" pitchFamily="50" charset="0"/>
              </a:rPr>
              <a:t>hẹn</a:t>
            </a:r>
            <a:r>
              <a:rPr lang="en-US" sz="5000" b="1" dirty="0">
                <a:ln w="25400">
                  <a:solidFill>
                    <a:schemeClr val="bg1"/>
                  </a:solidFill>
                </a:ln>
                <a:solidFill>
                  <a:schemeClr val="bg1"/>
                </a:solidFill>
                <a:latin typeface="iCiel Crocante" panose="02000000000000000000" pitchFamily="50" charset="0"/>
              </a:rPr>
              <a:t> </a:t>
            </a:r>
            <a:r>
              <a:rPr lang="en-US" sz="5000" b="1" dirty="0" err="1">
                <a:ln w="25400">
                  <a:solidFill>
                    <a:schemeClr val="bg1"/>
                  </a:solidFill>
                </a:ln>
                <a:solidFill>
                  <a:schemeClr val="bg1"/>
                </a:solidFill>
                <a:latin typeface="iCiel Crocante" panose="02000000000000000000" pitchFamily="50" charset="0"/>
              </a:rPr>
              <a:t>gặp</a:t>
            </a:r>
            <a:r>
              <a:rPr lang="en-US" sz="5000" b="1" dirty="0">
                <a:ln w="25400">
                  <a:solidFill>
                    <a:schemeClr val="bg1"/>
                  </a:solidFill>
                </a:ln>
                <a:solidFill>
                  <a:schemeClr val="bg1"/>
                </a:solidFill>
                <a:latin typeface="iCiel Crocante" panose="02000000000000000000" pitchFamily="50" charset="0"/>
              </a:rPr>
              <a:t> </a:t>
            </a:r>
            <a:r>
              <a:rPr lang="en-US" sz="5000" b="1" dirty="0" err="1">
                <a:ln w="25400">
                  <a:solidFill>
                    <a:schemeClr val="bg1"/>
                  </a:solidFill>
                </a:ln>
                <a:solidFill>
                  <a:schemeClr val="bg1"/>
                </a:solidFill>
                <a:latin typeface="iCiel Crocante" panose="02000000000000000000" pitchFamily="50" charset="0"/>
              </a:rPr>
              <a:t>lại</a:t>
            </a:r>
            <a:r>
              <a:rPr lang="en-US" sz="5000" b="1" dirty="0">
                <a:ln w="25400">
                  <a:solidFill>
                    <a:schemeClr val="bg1"/>
                  </a:solidFill>
                </a:ln>
                <a:solidFill>
                  <a:schemeClr val="bg1"/>
                </a:solidFill>
                <a:latin typeface="iCiel Crocante" panose="02000000000000000000" pitchFamily="50" charset="0"/>
              </a:rPr>
              <a:t>!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18BDAAC-26BB-4FAC-B2C1-BBC015EEBBD9}"/>
              </a:ext>
            </a:extLst>
          </p:cNvPr>
          <p:cNvSpPr txBox="1"/>
          <p:nvPr/>
        </p:nvSpPr>
        <p:spPr>
          <a:xfrm>
            <a:off x="5412226" y="2866832"/>
            <a:ext cx="1933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Tiết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1</a:t>
            </a:r>
            <a:endParaRPr lang="vi-VN" sz="4800" dirty="0">
              <a:solidFill>
                <a:schemeClr val="accent5">
                  <a:lumMod val="75000"/>
                </a:schemeClr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387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586861-8272-4BD2-91ED-09B82E3051C4}"/>
              </a:ext>
            </a:extLst>
          </p:cNvPr>
          <p:cNvSpPr/>
          <p:nvPr/>
        </p:nvSpPr>
        <p:spPr>
          <a:xfrm>
            <a:off x="430924" y="252248"/>
            <a:ext cx="11330152" cy="6463862"/>
          </a:xfrm>
          <a:prstGeom prst="roundRect">
            <a:avLst/>
          </a:prstGeom>
          <a:solidFill>
            <a:schemeClr val="accent5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97DF5B-A7FE-40F8-8115-D17B286851A5}"/>
              </a:ext>
            </a:extLst>
          </p:cNvPr>
          <p:cNvGrpSpPr/>
          <p:nvPr/>
        </p:nvGrpSpPr>
        <p:grpSpPr>
          <a:xfrm>
            <a:off x="1460935" y="2286990"/>
            <a:ext cx="9727324" cy="3983421"/>
            <a:chOff x="1650124" y="2144110"/>
            <a:chExt cx="9727324" cy="201798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19E0ADB-7BC5-4E3C-A9C9-F56A13B5687A}"/>
                </a:ext>
              </a:extLst>
            </p:cNvPr>
            <p:cNvSpPr/>
            <p:nvPr/>
          </p:nvSpPr>
          <p:spPr>
            <a:xfrm>
              <a:off x="1650124" y="2144110"/>
              <a:ext cx="9727324" cy="2017987"/>
            </a:xfrm>
            <a:prstGeom prst="roundRect">
              <a:avLst/>
            </a:prstGeom>
            <a:solidFill>
              <a:srgbClr val="FFFDF7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26287E8-FD79-42B8-9302-B1A6E3C1348F}"/>
                </a:ext>
              </a:extLst>
            </p:cNvPr>
            <p:cNvSpPr/>
            <p:nvPr/>
          </p:nvSpPr>
          <p:spPr>
            <a:xfrm>
              <a:off x="1765737" y="2228193"/>
              <a:ext cx="9532884" cy="1828799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35B6D17-E9D7-442A-8C65-F378617D1C71}"/>
              </a:ext>
            </a:extLst>
          </p:cNvPr>
          <p:cNvSpPr txBox="1"/>
          <p:nvPr/>
        </p:nvSpPr>
        <p:spPr>
          <a:xfrm>
            <a:off x="1831424" y="2878316"/>
            <a:ext cx="898634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/>
              <a:t>	     Nêu được tên một số ngày kỉ niệm hay sự kiện quan trọng của gia đình và thông tin có liên quan đến những sự kiện đó. </a:t>
            </a:r>
            <a:endParaRPr lang="vi-VN" sz="44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C410AC-9BAE-4FBA-A7A8-10FF7D8ED47A}"/>
              </a:ext>
            </a:extLst>
          </p:cNvPr>
          <p:cNvGrpSpPr/>
          <p:nvPr/>
        </p:nvGrpSpPr>
        <p:grpSpPr>
          <a:xfrm>
            <a:off x="764628" y="1335823"/>
            <a:ext cx="2263038" cy="2234285"/>
            <a:chOff x="506436" y="2684807"/>
            <a:chExt cx="1625225" cy="16252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99F0FAB-4CEE-4134-A81F-18B77E33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2500" l="10000" r="90000">
                          <a14:foregroundMark x1="63438" y1="88906" x2="63438" y2="9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36" y="2684807"/>
              <a:ext cx="1625225" cy="162522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4D2AC0-9EA5-45C7-BF6C-62D761518044}"/>
                </a:ext>
              </a:extLst>
            </p:cNvPr>
            <p:cNvSpPr txBox="1"/>
            <p:nvPr/>
          </p:nvSpPr>
          <p:spPr>
            <a:xfrm>
              <a:off x="1157605" y="3118584"/>
              <a:ext cx="515007" cy="96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solidFill>
                    <a:srgbClr val="FF0000"/>
                  </a:solidFill>
                  <a:latin typeface="LNTH-LuoLuoNotangYuanTi 1" charset="-128"/>
                  <a:ea typeface="LNTH-LuoLuoNotangYuanTi 1" charset="-128"/>
                  <a:cs typeface="LNTH-LuoLuoNotangYuanTi 1" charset="-128"/>
                </a:rPr>
                <a:t>1</a:t>
              </a:r>
              <a:endParaRPr lang="vi-VN" sz="8000">
                <a:solidFill>
                  <a:srgbClr val="FF0000"/>
                </a:solidFill>
                <a:latin typeface="LNTH-LuoLuoNotangYuanTi 1" charset="-128"/>
                <a:ea typeface="LNTH-LuoLuoNotangYuanTi 1" charset="-128"/>
                <a:cs typeface="LNTH-LuoLuoNotangYuanTi 1" charset="-128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BDA2B6F-0E04-437D-83C2-980390D53C17}"/>
              </a:ext>
            </a:extLst>
          </p:cNvPr>
          <p:cNvSpPr txBox="1"/>
          <p:nvPr/>
        </p:nvSpPr>
        <p:spPr>
          <a:xfrm>
            <a:off x="2745824" y="587589"/>
            <a:ext cx="71575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>
                <a:ln w="2540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Yêu cầu cần đạt</a:t>
            </a:r>
            <a:endParaRPr lang="en-US" sz="6600" dirty="0">
              <a:ln w="25400"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rocant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336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586861-8272-4BD2-91ED-09B82E3051C4}"/>
              </a:ext>
            </a:extLst>
          </p:cNvPr>
          <p:cNvSpPr/>
          <p:nvPr/>
        </p:nvSpPr>
        <p:spPr>
          <a:xfrm>
            <a:off x="430924" y="252248"/>
            <a:ext cx="11330152" cy="6463862"/>
          </a:xfrm>
          <a:prstGeom prst="roundRect">
            <a:avLst/>
          </a:prstGeom>
          <a:solidFill>
            <a:schemeClr val="accent5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97DF5B-A7FE-40F8-8115-D17B286851A5}"/>
              </a:ext>
            </a:extLst>
          </p:cNvPr>
          <p:cNvGrpSpPr/>
          <p:nvPr/>
        </p:nvGrpSpPr>
        <p:grpSpPr>
          <a:xfrm>
            <a:off x="1650124" y="2196662"/>
            <a:ext cx="9727324" cy="2848303"/>
            <a:chOff x="1650124" y="2144110"/>
            <a:chExt cx="9727324" cy="201798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19E0ADB-7BC5-4E3C-A9C9-F56A13B5687A}"/>
                </a:ext>
              </a:extLst>
            </p:cNvPr>
            <p:cNvSpPr/>
            <p:nvPr/>
          </p:nvSpPr>
          <p:spPr>
            <a:xfrm>
              <a:off x="1650124" y="2144110"/>
              <a:ext cx="9727324" cy="2017987"/>
            </a:xfrm>
            <a:prstGeom prst="roundRect">
              <a:avLst/>
            </a:prstGeom>
            <a:solidFill>
              <a:srgbClr val="FFFDF7"/>
            </a:solidFill>
            <a:ln w="57150">
              <a:solidFill>
                <a:srgbClr val="FEC2E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26287E8-FD79-42B8-9302-B1A6E3C1348F}"/>
                </a:ext>
              </a:extLst>
            </p:cNvPr>
            <p:cNvSpPr/>
            <p:nvPr/>
          </p:nvSpPr>
          <p:spPr>
            <a:xfrm>
              <a:off x="1765737" y="2228193"/>
              <a:ext cx="9532884" cy="1828799"/>
            </a:xfrm>
            <a:prstGeom prst="roundRect">
              <a:avLst/>
            </a:prstGeom>
            <a:noFill/>
            <a:ln w="57150">
              <a:solidFill>
                <a:srgbClr val="EA7AA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35B6D17-E9D7-442A-8C65-F378617D1C71}"/>
              </a:ext>
            </a:extLst>
          </p:cNvPr>
          <p:cNvSpPr txBox="1"/>
          <p:nvPr/>
        </p:nvSpPr>
        <p:spPr>
          <a:xfrm>
            <a:off x="1831423" y="2510420"/>
            <a:ext cx="89863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	     </a:t>
            </a:r>
            <a:r>
              <a:rPr lang="en-US" sz="4400"/>
              <a:t>Vẽ được đường thời gian theo thứ tự các sự kiện lớn, các mốc quan trọng đã xãy ra trong gia đình. </a:t>
            </a:r>
            <a:endParaRPr lang="vi-VN" sz="32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C410AC-9BAE-4FBA-A7A8-10FF7D8ED47A}"/>
              </a:ext>
            </a:extLst>
          </p:cNvPr>
          <p:cNvGrpSpPr/>
          <p:nvPr/>
        </p:nvGrpSpPr>
        <p:grpSpPr>
          <a:xfrm>
            <a:off x="586701" y="1276252"/>
            <a:ext cx="2242459" cy="2194035"/>
            <a:chOff x="474569" y="2683864"/>
            <a:chExt cx="1755900" cy="17850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99F0FAB-4CEE-4134-A81F-18B77E33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7969" r="90000">
                          <a14:foregroundMark x1="12500" y1="22656" x2="7969" y2="226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569" y="2683864"/>
              <a:ext cx="1755900" cy="178501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4D2AC0-9EA5-45C7-BF6C-62D761518044}"/>
                </a:ext>
              </a:extLst>
            </p:cNvPr>
            <p:cNvSpPr txBox="1"/>
            <p:nvPr/>
          </p:nvSpPr>
          <p:spPr>
            <a:xfrm>
              <a:off x="1095015" y="3259033"/>
              <a:ext cx="515007" cy="101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FF0000"/>
                  </a:solidFill>
                  <a:latin typeface="LNTH-LuoLuoNotangYuanTi 1" charset="-128"/>
                  <a:ea typeface="LNTH-LuoLuoNotangYuanTi 1" charset="-128"/>
                  <a:cs typeface="LNTH-LuoLuoNotangYuanTi 1" charset="-128"/>
                </a:rPr>
                <a:t>2</a:t>
              </a:r>
              <a:endParaRPr lang="vi-VN" sz="5400">
                <a:solidFill>
                  <a:srgbClr val="FF0000"/>
                </a:solidFill>
                <a:latin typeface="LNTH-LuoLuoNotangYuanTi 1" charset="-128"/>
                <a:ea typeface="LNTH-LuoLuoNotangYuanTi 1" charset="-128"/>
                <a:cs typeface="LNTH-LuoLuoNotangYuanTi 1" charset="-128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4C3734F-8BA4-4236-84F7-84C96683F3CA}"/>
              </a:ext>
            </a:extLst>
          </p:cNvPr>
          <p:cNvSpPr txBox="1"/>
          <p:nvPr/>
        </p:nvSpPr>
        <p:spPr>
          <a:xfrm>
            <a:off x="2745824" y="587589"/>
            <a:ext cx="71575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>
                <a:ln w="2540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Yêu cầu cần đạt</a:t>
            </a:r>
            <a:endParaRPr lang="en-US" sz="6600" dirty="0">
              <a:ln w="25400"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rocant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74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586861-8272-4BD2-91ED-09B82E3051C4}"/>
              </a:ext>
            </a:extLst>
          </p:cNvPr>
          <p:cNvSpPr/>
          <p:nvPr/>
        </p:nvSpPr>
        <p:spPr>
          <a:xfrm>
            <a:off x="430924" y="252248"/>
            <a:ext cx="11330152" cy="6463862"/>
          </a:xfrm>
          <a:prstGeom prst="roundRect">
            <a:avLst/>
          </a:prstGeom>
          <a:solidFill>
            <a:schemeClr val="accent5">
              <a:lumMod val="40000"/>
              <a:lumOff val="6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97DF5B-A7FE-40F8-8115-D17B286851A5}"/>
              </a:ext>
            </a:extLst>
          </p:cNvPr>
          <p:cNvGrpSpPr/>
          <p:nvPr/>
        </p:nvGrpSpPr>
        <p:grpSpPr>
          <a:xfrm>
            <a:off x="1650124" y="2196662"/>
            <a:ext cx="9727324" cy="2297629"/>
            <a:chOff x="1650124" y="2144110"/>
            <a:chExt cx="9727324" cy="201798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19E0ADB-7BC5-4E3C-A9C9-F56A13B5687A}"/>
                </a:ext>
              </a:extLst>
            </p:cNvPr>
            <p:cNvSpPr/>
            <p:nvPr/>
          </p:nvSpPr>
          <p:spPr>
            <a:xfrm>
              <a:off x="1650124" y="2144110"/>
              <a:ext cx="9727324" cy="2017987"/>
            </a:xfrm>
            <a:prstGeom prst="roundRect">
              <a:avLst/>
            </a:prstGeom>
            <a:solidFill>
              <a:srgbClr val="FFFDF7"/>
            </a:solidFill>
            <a:ln w="5715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26287E8-FD79-42B8-9302-B1A6E3C1348F}"/>
                </a:ext>
              </a:extLst>
            </p:cNvPr>
            <p:cNvSpPr/>
            <p:nvPr/>
          </p:nvSpPr>
          <p:spPr>
            <a:xfrm>
              <a:off x="1765737" y="2228193"/>
              <a:ext cx="9532884" cy="1828799"/>
            </a:xfrm>
            <a:prstGeom prst="roundRect">
              <a:avLst/>
            </a:prstGeom>
            <a:noFill/>
            <a:ln w="571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35B6D17-E9D7-442A-8C65-F378617D1C71}"/>
              </a:ext>
            </a:extLst>
          </p:cNvPr>
          <p:cNvSpPr txBox="1"/>
          <p:nvPr/>
        </p:nvSpPr>
        <p:spPr>
          <a:xfrm>
            <a:off x="1936526" y="2535739"/>
            <a:ext cx="89863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	     </a:t>
            </a:r>
            <a:r>
              <a:rPr lang="en-US" sz="4400"/>
              <a:t>Nhận xét được sự thay đổi của gia đình theo thời gian.</a:t>
            </a:r>
            <a:endParaRPr lang="vi-VN" sz="32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C410AC-9BAE-4FBA-A7A8-10FF7D8ED47A}"/>
              </a:ext>
            </a:extLst>
          </p:cNvPr>
          <p:cNvGrpSpPr/>
          <p:nvPr/>
        </p:nvGrpSpPr>
        <p:grpSpPr>
          <a:xfrm>
            <a:off x="610913" y="1276252"/>
            <a:ext cx="2194035" cy="2194035"/>
            <a:chOff x="493528" y="2683864"/>
            <a:chExt cx="1717983" cy="17850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99F0FAB-4CEE-4134-A81F-18B77E33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2500" l="6094" r="93125">
                          <a14:foregroundMark x1="35313" y1="40469" x2="54063" y2="62500"/>
                          <a14:foregroundMark x1="54063" y1="62500" x2="54063" y2="62500"/>
                          <a14:foregroundMark x1="7656" y1="40469" x2="9531" y2="62031"/>
                          <a14:foregroundMark x1="24375" y1="16563" x2="24844" y2="31875"/>
                          <a14:foregroundMark x1="39688" y1="31406" x2="48750" y2="31875"/>
                          <a14:foregroundMark x1="77500" y1="15156" x2="62187" y2="27031"/>
                          <a14:foregroundMark x1="71719" y1="22813" x2="90938" y2="48125"/>
                          <a14:foregroundMark x1="90469" y1="66875" x2="93281" y2="56250"/>
                          <a14:foregroundMark x1="65625" y1="83594" x2="60781" y2="92656"/>
                          <a14:foregroundMark x1="9063" y1="42969" x2="6094" y2="568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3528" y="2683864"/>
              <a:ext cx="1717983" cy="178501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4D2AC0-9EA5-45C7-BF6C-62D761518044}"/>
                </a:ext>
              </a:extLst>
            </p:cNvPr>
            <p:cNvSpPr txBox="1"/>
            <p:nvPr/>
          </p:nvSpPr>
          <p:spPr>
            <a:xfrm>
              <a:off x="1095015" y="3237234"/>
              <a:ext cx="515007" cy="901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>
                  <a:solidFill>
                    <a:srgbClr val="FF0000"/>
                  </a:solidFill>
                  <a:latin typeface="LNTH-LuoLuoNotangYuanTi 1" charset="-128"/>
                  <a:ea typeface="LNTH-LuoLuoNotangYuanTi 1" charset="-128"/>
                  <a:cs typeface="LNTH-LuoLuoNotangYuanTi 1" charset="-128"/>
                </a:rPr>
                <a:t>3</a:t>
              </a:r>
              <a:endParaRPr lang="vi-VN" sz="6600">
                <a:solidFill>
                  <a:srgbClr val="FF0000"/>
                </a:solidFill>
                <a:latin typeface="LNTH-LuoLuoNotangYuanTi 1" charset="-128"/>
                <a:ea typeface="LNTH-LuoLuoNotangYuanTi 1" charset="-128"/>
                <a:cs typeface="LNTH-LuoLuoNotangYuanTi 1" charset="-128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4C3734F-8BA4-4236-84F7-84C96683F3CA}"/>
              </a:ext>
            </a:extLst>
          </p:cNvPr>
          <p:cNvSpPr txBox="1"/>
          <p:nvPr/>
        </p:nvSpPr>
        <p:spPr>
          <a:xfrm>
            <a:off x="2745824" y="587589"/>
            <a:ext cx="71575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>
                <a:ln w="2540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Yêu cầu cần đạt</a:t>
            </a:r>
            <a:endParaRPr lang="en-US" sz="6600" dirty="0">
              <a:ln w="25400"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rocant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87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indoor, yellow, bedroom, room&#10;&#10;Description automatically generated">
            <a:extLst>
              <a:ext uri="{FF2B5EF4-FFF2-40B4-BE49-F238E27FC236}">
                <a16:creationId xmlns:a16="http://schemas.microsoft.com/office/drawing/2014/main" id="{B1923F41-6EDC-3C9B-5108-1EA15E10F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10C67906-56FA-0A62-E045-B829004D8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38539" y="3910276"/>
            <a:ext cx="12430539" cy="219800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3AA9D11-0516-1D96-0CF1-D66B52F0BF81}"/>
              </a:ext>
            </a:extLst>
          </p:cNvPr>
          <p:cNvGrpSpPr/>
          <p:nvPr/>
        </p:nvGrpSpPr>
        <p:grpSpPr>
          <a:xfrm>
            <a:off x="4686550" y="505663"/>
            <a:ext cx="3647964" cy="3859616"/>
            <a:chOff x="7451028" y="-747929"/>
            <a:chExt cx="7576527" cy="8016113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55128E6-3E06-44D3-32D6-CB5627D66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784185" y="3291786"/>
              <a:ext cx="2740143" cy="1762846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02F39322-DFC8-EDFC-E132-C1DC8BA1C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670603" y="3547097"/>
              <a:ext cx="2740143" cy="1762846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77B434A7-356F-DAFA-3CAF-8769503B6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51028" y="4124006"/>
              <a:ext cx="4219575" cy="271462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D0DEF1A-4AD1-AA86-2566-B238A76A0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9990533" y="-747929"/>
              <a:ext cx="3948114" cy="5971520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5AC29A12-0C14-8461-DB2C-4259E49F5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110866" y="4469428"/>
              <a:ext cx="2916689" cy="1876425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30B6733B-DA0A-AB62-13E1-78C0B2A7C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07893" y="4553559"/>
              <a:ext cx="4219575" cy="2714625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C57B1C2-F5A6-C907-C338-C6B3294F2FBA}"/>
              </a:ext>
            </a:extLst>
          </p:cNvPr>
          <p:cNvSpPr txBox="1"/>
          <p:nvPr/>
        </p:nvSpPr>
        <p:spPr>
          <a:xfrm>
            <a:off x="4817496" y="4220121"/>
            <a:ext cx="6278963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0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KHỞI ĐỘNG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82AAE17-8027-2BCB-BF96-46BC3538EF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04" y="2145747"/>
            <a:ext cx="4132155" cy="3529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39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300" tmFilter="0,0; .5, 1; 1, 1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300" tmFilter="0,0; .5, 1; 1, 1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yellow, bedroom, room&#10;&#10;Description automatically generated">
            <a:extLst>
              <a:ext uri="{FF2B5EF4-FFF2-40B4-BE49-F238E27FC236}">
                <a16:creationId xmlns:a16="http://schemas.microsoft.com/office/drawing/2014/main" id="{95A05276-D770-5C6C-3609-98EF60190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CFD2201-A9DA-3AC7-E076-C5693AC1D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1126" y="3908441"/>
            <a:ext cx="1745673" cy="274320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9160877-02B2-5F0D-FAF4-0EC359957C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64951" y="3843957"/>
            <a:ext cx="1934749" cy="280768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9B39CDB-4B2E-2D35-CEFB-58D80EDDCCB3}"/>
              </a:ext>
            </a:extLst>
          </p:cNvPr>
          <p:cNvGrpSpPr/>
          <p:nvPr/>
        </p:nvGrpSpPr>
        <p:grpSpPr>
          <a:xfrm>
            <a:off x="3730016" y="273959"/>
            <a:ext cx="5085471" cy="1738638"/>
            <a:chOff x="7892958" y="826183"/>
            <a:chExt cx="5085471" cy="1738638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2048B297-1ADC-50CA-86DC-EB983FC6E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92958" y="826183"/>
              <a:ext cx="5085471" cy="173863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DF63C8-7755-2A25-3674-C8E1665EE051}"/>
                </a:ext>
              </a:extLst>
            </p:cNvPr>
            <p:cNvSpPr txBox="1"/>
            <p:nvPr/>
          </p:nvSpPr>
          <p:spPr>
            <a:xfrm>
              <a:off x="8107534" y="1586374"/>
              <a:ext cx="4656317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+mj-lt"/>
                </a:rPr>
                <a:t>CA SĨ TÍ HON</a:t>
              </a:r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D3EB1A91-6876-040A-E333-AE65DDE3A59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447925" y="1865147"/>
            <a:ext cx="6236475" cy="47864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1B932D-CAF4-58F9-AE21-B13072E9C6CC}"/>
              </a:ext>
            </a:extLst>
          </p:cNvPr>
          <p:cNvSpPr txBox="1"/>
          <p:nvPr/>
        </p:nvSpPr>
        <p:spPr>
          <a:xfrm>
            <a:off x="5153398" y="510930"/>
            <a:ext cx="2238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+mj-lt"/>
              </a:rPr>
              <a:t>Trò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chơi</a:t>
            </a:r>
            <a:endParaRPr lang="vi-VN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168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0">
            <a:extLst>
              <a:ext uri="{FF2B5EF4-FFF2-40B4-BE49-F238E27FC236}">
                <a16:creationId xmlns:a16="http://schemas.microsoft.com/office/drawing/2014/main" id="{764A898B-4217-4F95-80EE-6C5250E0EC37}"/>
              </a:ext>
            </a:extLst>
          </p:cNvPr>
          <p:cNvGrpSpPr/>
          <p:nvPr/>
        </p:nvGrpSpPr>
        <p:grpSpPr>
          <a:xfrm>
            <a:off x="252248" y="1"/>
            <a:ext cx="11687503" cy="8287406"/>
            <a:chOff x="1463455" y="293300"/>
            <a:chExt cx="6375995" cy="6096012"/>
          </a:xfrm>
        </p:grpSpPr>
        <p:sp>
          <p:nvSpPr>
            <p:cNvPr id="5" name="矩形: 圆角 19">
              <a:extLst>
                <a:ext uri="{FF2B5EF4-FFF2-40B4-BE49-F238E27FC236}">
                  <a16:creationId xmlns:a16="http://schemas.microsoft.com/office/drawing/2014/main" id="{1EE4F062-8392-48A6-9DEC-772D3987D78E}"/>
                </a:ext>
              </a:extLst>
            </p:cNvPr>
            <p:cNvSpPr/>
            <p:nvPr/>
          </p:nvSpPr>
          <p:spPr>
            <a:xfrm>
              <a:off x="2055787" y="1560577"/>
              <a:ext cx="5378050" cy="3523487"/>
            </a:xfrm>
            <a:custGeom>
              <a:avLst/>
              <a:gdLst>
                <a:gd name="connsiteX0" fmla="*/ 0 w 5023104"/>
                <a:gd name="connsiteY0" fmla="*/ 560843 h 3364992"/>
                <a:gd name="connsiteX1" fmla="*/ 560843 w 5023104"/>
                <a:gd name="connsiteY1" fmla="*/ 0 h 3364992"/>
                <a:gd name="connsiteX2" fmla="*/ 4462261 w 5023104"/>
                <a:gd name="connsiteY2" fmla="*/ 0 h 3364992"/>
                <a:gd name="connsiteX3" fmla="*/ 5023104 w 5023104"/>
                <a:gd name="connsiteY3" fmla="*/ 560843 h 3364992"/>
                <a:gd name="connsiteX4" fmla="*/ 5023104 w 5023104"/>
                <a:gd name="connsiteY4" fmla="*/ 2804149 h 3364992"/>
                <a:gd name="connsiteX5" fmla="*/ 4462261 w 5023104"/>
                <a:gd name="connsiteY5" fmla="*/ 3364992 h 3364992"/>
                <a:gd name="connsiteX6" fmla="*/ 560843 w 5023104"/>
                <a:gd name="connsiteY6" fmla="*/ 3364992 h 3364992"/>
                <a:gd name="connsiteX7" fmla="*/ 0 w 5023104"/>
                <a:gd name="connsiteY7" fmla="*/ 2804149 h 3364992"/>
                <a:gd name="connsiteX8" fmla="*/ 0 w 5023104"/>
                <a:gd name="connsiteY8" fmla="*/ 560843 h 3364992"/>
                <a:gd name="connsiteX0" fmla="*/ 0 w 5157216"/>
                <a:gd name="connsiteY0" fmla="*/ 512075 h 3364992"/>
                <a:gd name="connsiteX1" fmla="*/ 694955 w 5157216"/>
                <a:gd name="connsiteY1" fmla="*/ 0 h 3364992"/>
                <a:gd name="connsiteX2" fmla="*/ 4596373 w 5157216"/>
                <a:gd name="connsiteY2" fmla="*/ 0 h 3364992"/>
                <a:gd name="connsiteX3" fmla="*/ 5157216 w 5157216"/>
                <a:gd name="connsiteY3" fmla="*/ 560843 h 3364992"/>
                <a:gd name="connsiteX4" fmla="*/ 5157216 w 5157216"/>
                <a:gd name="connsiteY4" fmla="*/ 2804149 h 3364992"/>
                <a:gd name="connsiteX5" fmla="*/ 4596373 w 5157216"/>
                <a:gd name="connsiteY5" fmla="*/ 3364992 h 3364992"/>
                <a:gd name="connsiteX6" fmla="*/ 694955 w 5157216"/>
                <a:gd name="connsiteY6" fmla="*/ 3364992 h 3364992"/>
                <a:gd name="connsiteX7" fmla="*/ 134112 w 5157216"/>
                <a:gd name="connsiteY7" fmla="*/ 2804149 h 3364992"/>
                <a:gd name="connsiteX8" fmla="*/ 0 w 515721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2804149 h 3364992"/>
                <a:gd name="connsiteX8" fmla="*/ 2550 w 515976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3023605 h 3364992"/>
                <a:gd name="connsiteX8" fmla="*/ 2550 w 5159766"/>
                <a:gd name="connsiteY8" fmla="*/ 512075 h 3364992"/>
                <a:gd name="connsiteX0" fmla="*/ 8363 w 5165579"/>
                <a:gd name="connsiteY0" fmla="*/ 512075 h 3364992"/>
                <a:gd name="connsiteX1" fmla="*/ 703318 w 5165579"/>
                <a:gd name="connsiteY1" fmla="*/ 0 h 3364992"/>
                <a:gd name="connsiteX2" fmla="*/ 4604736 w 5165579"/>
                <a:gd name="connsiteY2" fmla="*/ 0 h 3364992"/>
                <a:gd name="connsiteX3" fmla="*/ 5165579 w 5165579"/>
                <a:gd name="connsiteY3" fmla="*/ 560843 h 3364992"/>
                <a:gd name="connsiteX4" fmla="*/ 5165579 w 5165579"/>
                <a:gd name="connsiteY4" fmla="*/ 2804149 h 3364992"/>
                <a:gd name="connsiteX5" fmla="*/ 4604736 w 5165579"/>
                <a:gd name="connsiteY5" fmla="*/ 3364992 h 3364992"/>
                <a:gd name="connsiteX6" fmla="*/ 703318 w 5165579"/>
                <a:gd name="connsiteY6" fmla="*/ 3364992 h 3364992"/>
                <a:gd name="connsiteX7" fmla="*/ 142475 w 5165579"/>
                <a:gd name="connsiteY7" fmla="*/ 3023605 h 3364992"/>
                <a:gd name="connsiteX8" fmla="*/ 8363 w 5165579"/>
                <a:gd name="connsiteY8" fmla="*/ 512075 h 3364992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724000 w 5186261"/>
                <a:gd name="connsiteY6" fmla="*/ 3364992 h 3368551"/>
                <a:gd name="connsiteX7" fmla="*/ 90005 w 5186261"/>
                <a:gd name="connsiteY7" fmla="*/ 3108949 h 3368551"/>
                <a:gd name="connsiteX8" fmla="*/ 29045 w 5186261"/>
                <a:gd name="connsiteY8" fmla="*/ 512075 h 3368551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2089494 w 5186261"/>
                <a:gd name="connsiteY6" fmla="*/ 3340607 h 3368551"/>
                <a:gd name="connsiteX7" fmla="*/ 724000 w 5186261"/>
                <a:gd name="connsiteY7" fmla="*/ 3364992 h 3368551"/>
                <a:gd name="connsiteX8" fmla="*/ 90005 w 5186261"/>
                <a:gd name="connsiteY8" fmla="*/ 3108949 h 3368551"/>
                <a:gd name="connsiteX9" fmla="*/ 29045 w 5186261"/>
                <a:gd name="connsiteY9" fmla="*/ 512075 h 3368551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149930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373112"/>
                <a:gd name="connsiteY0" fmla="*/ 512075 h 3523487"/>
                <a:gd name="connsiteX1" fmla="*/ 724000 w 5373112"/>
                <a:gd name="connsiteY1" fmla="*/ 0 h 3523487"/>
                <a:gd name="connsiteX2" fmla="*/ 4625418 w 5373112"/>
                <a:gd name="connsiteY2" fmla="*/ 0 h 3523487"/>
                <a:gd name="connsiteX3" fmla="*/ 5186261 w 5373112"/>
                <a:gd name="connsiteY3" fmla="*/ 560843 h 3523487"/>
                <a:gd name="connsiteX4" fmla="*/ 5186261 w 5373112"/>
                <a:gd name="connsiteY4" fmla="*/ 2804149 h 3523487"/>
                <a:gd name="connsiteX5" fmla="*/ 5320374 w 5373112"/>
                <a:gd name="connsiteY5" fmla="*/ 3096767 h 3523487"/>
                <a:gd name="connsiteX6" fmla="*/ 4149930 w 5373112"/>
                <a:gd name="connsiteY6" fmla="*/ 3425952 h 3523487"/>
                <a:gd name="connsiteX7" fmla="*/ 2247990 w 5373112"/>
                <a:gd name="connsiteY7" fmla="*/ 3523487 h 3523487"/>
                <a:gd name="connsiteX8" fmla="*/ 724000 w 5373112"/>
                <a:gd name="connsiteY8" fmla="*/ 3364992 h 3523487"/>
                <a:gd name="connsiteX9" fmla="*/ 90005 w 5373112"/>
                <a:gd name="connsiteY9" fmla="*/ 3108949 h 3523487"/>
                <a:gd name="connsiteX10" fmla="*/ 29045 w 5373112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174069 w 5378050"/>
                <a:gd name="connsiteY4" fmla="*/ 1426463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78050" h="3523487">
                  <a:moveTo>
                    <a:pt x="29045" y="512075"/>
                  </a:moveTo>
                  <a:cubicBezTo>
                    <a:pt x="29045" y="202330"/>
                    <a:pt x="414255" y="0"/>
                    <a:pt x="724000" y="0"/>
                  </a:cubicBezTo>
                  <a:lnTo>
                    <a:pt x="4625418" y="0"/>
                  </a:lnTo>
                  <a:cubicBezTo>
                    <a:pt x="4935163" y="0"/>
                    <a:pt x="5210645" y="104794"/>
                    <a:pt x="5210645" y="414539"/>
                  </a:cubicBezTo>
                  <a:cubicBezTo>
                    <a:pt x="5302087" y="652283"/>
                    <a:pt x="5257381" y="1058675"/>
                    <a:pt x="5259413" y="1450847"/>
                  </a:cubicBezTo>
                  <a:cubicBezTo>
                    <a:pt x="5115141" y="1830827"/>
                    <a:pt x="5198453" y="2489189"/>
                    <a:pt x="5222837" y="2767573"/>
                  </a:cubicBezTo>
                  <a:cubicBezTo>
                    <a:pt x="5222837" y="3155683"/>
                    <a:pt x="5493096" y="2993133"/>
                    <a:pt x="5320374" y="3096767"/>
                  </a:cubicBezTo>
                  <a:cubicBezTo>
                    <a:pt x="5147652" y="3200401"/>
                    <a:pt x="4639642" y="3320288"/>
                    <a:pt x="4149930" y="3425952"/>
                  </a:cubicBezTo>
                  <a:cubicBezTo>
                    <a:pt x="3089230" y="3125216"/>
                    <a:pt x="3162386" y="3251199"/>
                    <a:pt x="2247990" y="3523487"/>
                  </a:cubicBezTo>
                  <a:cubicBezTo>
                    <a:pt x="1800953" y="3336543"/>
                    <a:pt x="1231997" y="3417824"/>
                    <a:pt x="724000" y="3364992"/>
                  </a:cubicBezTo>
                  <a:cubicBezTo>
                    <a:pt x="414255" y="3364992"/>
                    <a:pt x="90005" y="3418694"/>
                    <a:pt x="90005" y="3108949"/>
                  </a:cubicBezTo>
                  <a:cubicBezTo>
                    <a:pt x="-44107" y="2348988"/>
                    <a:pt x="4661" y="1857252"/>
                    <a:pt x="29045" y="512075"/>
                  </a:cubicBezTo>
                  <a:close/>
                </a:path>
              </a:pathLst>
            </a:custGeom>
            <a:pattFill prst="pct20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pic>
          <p:nvPicPr>
            <p:cNvPr id="6" name="图片 15">
              <a:extLst>
                <a:ext uri="{FF2B5EF4-FFF2-40B4-BE49-F238E27FC236}">
                  <a16:creationId xmlns:a16="http://schemas.microsoft.com/office/drawing/2014/main" id="{7CA5EEE2-0A82-4C18-ADF0-4AADBBB3C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455" y="293300"/>
              <a:ext cx="6375995" cy="6096012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73FECB0-CAD2-DCA5-8483-F9639530A066}"/>
              </a:ext>
            </a:extLst>
          </p:cNvPr>
          <p:cNvGrpSpPr/>
          <p:nvPr/>
        </p:nvGrpSpPr>
        <p:grpSpPr>
          <a:xfrm>
            <a:off x="3814096" y="138392"/>
            <a:ext cx="5085471" cy="1419111"/>
            <a:chOff x="3814096" y="138392"/>
            <a:chExt cx="5085471" cy="141911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5FDE605-61FC-1B9D-0A55-C9BCA49675A4}"/>
                </a:ext>
              </a:extLst>
            </p:cNvPr>
            <p:cNvGrpSpPr/>
            <p:nvPr/>
          </p:nvGrpSpPr>
          <p:grpSpPr>
            <a:xfrm>
              <a:off x="3814096" y="138392"/>
              <a:ext cx="5085471" cy="1419111"/>
              <a:chOff x="7892958" y="826183"/>
              <a:chExt cx="5085471" cy="1834332"/>
            </a:xfrm>
            <a:solidFill>
              <a:srgbClr val="41A480"/>
            </a:solidFill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4FC24571-FF25-8CAD-9A06-B3FA7C62C2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892958" y="826183"/>
                <a:ext cx="5085471" cy="1738638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C71CA3-9917-21B9-A7CD-AC44EE53F7A3}"/>
                  </a:ext>
                </a:extLst>
              </p:cNvPr>
              <p:cNvSpPr txBox="1"/>
              <p:nvPr/>
            </p:nvSpPr>
            <p:spPr>
              <a:xfrm>
                <a:off x="8107534" y="1586374"/>
                <a:ext cx="4656317" cy="10741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5400" b="1" dirty="0">
                    <a:solidFill>
                      <a:schemeClr val="bg1"/>
                    </a:solidFill>
                    <a:latin typeface="+mj-lt"/>
                  </a:rPr>
                  <a:t>CA SĨ TÍ HON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84FC0C-727B-2A75-1719-1965695D5EDA}"/>
                </a:ext>
              </a:extLst>
            </p:cNvPr>
            <p:cNvSpPr txBox="1"/>
            <p:nvPr/>
          </p:nvSpPr>
          <p:spPr>
            <a:xfrm>
              <a:off x="5237478" y="290968"/>
              <a:ext cx="22387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+mj-lt"/>
                </a:rPr>
                <a:t>Trò chơi</a:t>
              </a:r>
              <a:endParaRPr lang="vi-VN" sz="280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A1A7BCF-C088-791F-F169-D1B6FE707F40}"/>
              </a:ext>
            </a:extLst>
          </p:cNvPr>
          <p:cNvSpPr txBox="1"/>
          <p:nvPr/>
        </p:nvSpPr>
        <p:spPr>
          <a:xfrm>
            <a:off x="2168457" y="2237860"/>
            <a:ext cx="83767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dirty="0"/>
              <a:t>Chia </a:t>
            </a:r>
            <a:r>
              <a:rPr lang="en-US" sz="3200" dirty="0" err="1"/>
              <a:t>lớp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2 </a:t>
            </a:r>
            <a:r>
              <a:rPr lang="en-US" sz="3200" dirty="0" err="1"/>
              <a:t>đội</a:t>
            </a:r>
            <a:r>
              <a:rPr lang="en-US" sz="3200" dirty="0"/>
              <a:t>. Hai </a:t>
            </a:r>
            <a:r>
              <a:rPr lang="en-US" sz="3200" dirty="0" err="1"/>
              <a:t>đội</a:t>
            </a:r>
            <a:r>
              <a:rPr lang="en-US" sz="3200" dirty="0"/>
              <a:t> </a:t>
            </a:r>
            <a:r>
              <a:rPr lang="en-US" sz="3200" dirty="0" err="1"/>
              <a:t>thi</a:t>
            </a:r>
            <a:r>
              <a:rPr lang="en-US" sz="3200" dirty="0"/>
              <a:t> </a:t>
            </a:r>
            <a:r>
              <a:rPr lang="en-US" sz="3200" dirty="0" err="1"/>
              <a:t>đua</a:t>
            </a:r>
            <a:r>
              <a:rPr lang="en-US" sz="3200" dirty="0"/>
              <a:t> </a:t>
            </a:r>
            <a:r>
              <a:rPr lang="en-US" sz="3200" dirty="0" err="1"/>
              <a:t>hát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hát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nội</a:t>
            </a:r>
            <a:r>
              <a:rPr lang="en-US" sz="3200" dirty="0"/>
              <a:t> dung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chủ</a:t>
            </a:r>
            <a:r>
              <a:rPr lang="en-US" sz="3200" dirty="0"/>
              <a:t> </a:t>
            </a:r>
            <a:r>
              <a:rPr lang="en-US" sz="3200" dirty="0" err="1"/>
              <a:t>đề</a:t>
            </a:r>
            <a:r>
              <a:rPr lang="en-US" sz="3200" dirty="0"/>
              <a:t> </a:t>
            </a:r>
            <a:r>
              <a:rPr lang="en-US" sz="3200" b="1" i="1" dirty="0"/>
              <a:t>Gia </a:t>
            </a:r>
            <a:r>
              <a:rPr lang="en-US" sz="3200" b="1" i="1" dirty="0" err="1"/>
              <a:t>đình</a:t>
            </a:r>
            <a:r>
              <a:rPr lang="en-US" sz="3200" b="1" i="1" dirty="0"/>
              <a:t> 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/>
              <a:t>Đội</a:t>
            </a:r>
            <a:r>
              <a:rPr lang="en-US" sz="3200" dirty="0"/>
              <a:t> </a:t>
            </a:r>
            <a:r>
              <a:rPr lang="en-US" sz="3200" dirty="0" err="1"/>
              <a:t>trưởng</a:t>
            </a:r>
            <a:r>
              <a:rPr lang="en-US" sz="3200" dirty="0"/>
              <a:t> </a:t>
            </a:r>
            <a:r>
              <a:rPr lang="en-US" sz="3200" dirty="0" err="1"/>
              <a:t>đại</a:t>
            </a:r>
            <a:r>
              <a:rPr lang="en-US" sz="3200" dirty="0"/>
              <a:t> </a:t>
            </a:r>
            <a:r>
              <a:rPr lang="en-US" sz="3200" dirty="0" err="1"/>
              <a:t>diện</a:t>
            </a:r>
            <a:r>
              <a:rPr lang="en-US" sz="3200" dirty="0"/>
              <a:t> </a:t>
            </a:r>
            <a:r>
              <a:rPr lang="en-US" sz="3200" dirty="0" err="1"/>
              <a:t>oẳn</a:t>
            </a:r>
            <a:r>
              <a:rPr lang="en-US" sz="3200" dirty="0"/>
              <a:t> </a:t>
            </a:r>
            <a:r>
              <a:rPr lang="en-US" sz="3200" dirty="0" err="1"/>
              <a:t>tù</a:t>
            </a:r>
            <a:r>
              <a:rPr lang="en-US" sz="3200" dirty="0"/>
              <a:t> </a:t>
            </a:r>
            <a:r>
              <a:rPr lang="en-US" sz="3200" dirty="0" err="1"/>
              <a:t>tì</a:t>
            </a:r>
            <a:r>
              <a:rPr lang="en-US" sz="3200" dirty="0"/>
              <a:t> </a:t>
            </a:r>
            <a:r>
              <a:rPr lang="en-US" sz="3200" dirty="0" err="1"/>
              <a:t>giành</a:t>
            </a:r>
            <a:r>
              <a:rPr lang="en-US" sz="3200" dirty="0"/>
              <a:t> </a:t>
            </a:r>
            <a:r>
              <a:rPr lang="en-US" sz="3200" dirty="0" err="1"/>
              <a:t>lượt</a:t>
            </a:r>
            <a:r>
              <a:rPr lang="en-US" sz="3200" dirty="0"/>
              <a:t> </a:t>
            </a:r>
            <a:r>
              <a:rPr lang="en-US" sz="3200" dirty="0" err="1"/>
              <a:t>hát</a:t>
            </a:r>
            <a:r>
              <a:rPr lang="en-US" sz="3200" dirty="0"/>
              <a:t> </a:t>
            </a:r>
            <a:r>
              <a:rPr lang="en-US" sz="3200" dirty="0" err="1"/>
              <a:t>trước</a:t>
            </a:r>
            <a:r>
              <a:rPr lang="en-US" sz="3200" dirty="0"/>
              <a:t>. </a:t>
            </a:r>
            <a:r>
              <a:rPr lang="en-US" sz="3200" dirty="0" err="1"/>
              <a:t>Đội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hát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hát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đội</a:t>
            </a:r>
            <a:r>
              <a:rPr lang="en-US" sz="3200" dirty="0"/>
              <a:t> </a:t>
            </a:r>
            <a:r>
              <a:rPr lang="en-US" sz="3200" dirty="0" err="1"/>
              <a:t>trước</a:t>
            </a:r>
            <a:r>
              <a:rPr lang="en-US" sz="3200" dirty="0"/>
              <a:t>. 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/>
              <a:t>Trò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kết</a:t>
            </a:r>
            <a:r>
              <a:rPr lang="en-US" sz="3200" dirty="0"/>
              <a:t> </a:t>
            </a:r>
            <a:r>
              <a:rPr lang="en-US" sz="3200" dirty="0" err="1"/>
              <a:t>thúc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đội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hát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. </a:t>
            </a:r>
            <a:r>
              <a:rPr lang="en-US" sz="3200" dirty="0" err="1"/>
              <a:t>Đội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giành</a:t>
            </a:r>
            <a:r>
              <a:rPr lang="en-US" sz="3200" dirty="0"/>
              <a:t> </a:t>
            </a:r>
            <a:r>
              <a:rPr lang="en-US" sz="3200" dirty="0" err="1"/>
              <a:t>chiến</a:t>
            </a:r>
            <a:r>
              <a:rPr lang="en-US" sz="3200" dirty="0"/>
              <a:t> </a:t>
            </a:r>
            <a:r>
              <a:rPr lang="en-US" sz="3200" dirty="0" err="1"/>
              <a:t>thắng</a:t>
            </a:r>
            <a:r>
              <a:rPr lang="en-US" sz="3200" dirty="0"/>
              <a:t>. 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159323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1516</TotalTime>
  <Words>856</Words>
  <Application>Microsoft Office PowerPoint</Application>
  <PresentationFormat>Widescreen</PresentationFormat>
  <Paragraphs>104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LNTH-LuoLuoNotangYuanTi 1</vt:lpstr>
      <vt:lpstr>Calibri Light</vt:lpstr>
      <vt:lpstr>UVN Banh Mi</vt:lpstr>
      <vt:lpstr>iCiel Crocante</vt:lpstr>
      <vt:lpstr>UTM Duepuntozero</vt:lpstr>
      <vt:lpstr>SVN-Kitten</vt:lpstr>
      <vt:lpstr>Arial</vt:lpstr>
      <vt:lpstr>#9Slide05 SVNClementine</vt:lpstr>
      <vt:lpstr>Times New Roman</vt:lpstr>
      <vt:lpstr>#9Slide05 Phobia</vt:lpstr>
      <vt:lpstr>#9Slide07 SVNBeachwood Sans</vt:lpstr>
      <vt:lpstr>iCiel Cadena</vt:lpstr>
      <vt:lpstr>Segoe UI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 Ngọc</dc:creator>
  <cp:lastModifiedBy>ADMIN</cp:lastModifiedBy>
  <cp:revision>98</cp:revision>
  <dcterms:created xsi:type="dcterms:W3CDTF">2022-06-03T08:20:47Z</dcterms:created>
  <dcterms:modified xsi:type="dcterms:W3CDTF">2023-09-21T01:23:49Z</dcterms:modified>
</cp:coreProperties>
</file>